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anthapaynetz@gmail.com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6-16T18:37:37.124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9D345-5557-42AE-AC18-F84B2C2CBABD}" type="datetimeFigureOut">
              <a:rPr lang="en-NZ" smtClean="0"/>
              <a:t>16/06/2014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8E70F-3238-43C5-AB33-90A2989FBBFA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026" name="AutoShape 2" descr="data:image/jpeg;base64,/9j/4AAQSkZJRgABAQAAAQABAAD/2wCEAAkGBxQTEhUUExQUFhUXFBwaGBgXGBgeHBgcHBwXHBwYHBwYHCggGBwmHB0XIjEhJSkrLy4uHB8zODMsNygtLisBCgoKDg0OGhAQGywmICYsLCw3OCwsLCwsLCw0LCwsLCwsLCwsLCwsLCwsLCwsLCwsLCwsNCwsLDQ0LCw0LCwsLP/AABEIAKYAxAMBEQACEQEDEQH/xAAbAAEAAgMBAQAAAAAAAAAAAAAABAUBAgYDB//EAEMQAAIABAUBBwEEBgcIAwAAAAECAAMRIQQSIjFBBQYTMkJRYYFxFCNSwTM0c6GxsmJykaOz0vAVJGSCosLR4RZDVP/EABsBAQACAwEBAAAAAAAAAAAAAAABBAMFBgIH/8QAPBEAAQIEBAMECgAGAQUBAAAAAQACAxEhMQQSIjJBYXEFE1HwBjNCYoGRobHB0RQjNFJy4fEVFoKywjX/2gAMAwEAAhEDEQA/ALs6L7sY6HdTgu130sAhXLqa7cCE50CTzaW2TL5n+BCfBqT9liBc2p9uBCcqBJ5dLboNdzZRDbQXTZQXKA57bKIbeqSyVuUzZtK2X1hapSWXU66ZvInyYS9pyS9t6E5dC78mF6lN2pyEZLC7GG6psm+pshAS+7GG7olX04Jly6mu3pDdQWSZfpbZKed9+BD3QldjUF9T7cCFqBNult0FXubKIbaC6UZQXQVe2yiG3qlIfMpUtpWyjn1hapulG6jdP6CbcmHMp7z0NtKbncwvUpfU6yEhLLdjDdU2Sr6myGie7GG7olYnIITl1NdjsPSF6CybtLbJtrffgQ90JfQ1AtdT7DYQtQJPLpamZ2uLCEmihSUNtCnhGZrsdobqCybzlbZAtNT78CE50ahM9LEVa6n24ECZUahMtLEUZtTWUbCFqC6E5dLboNfsght6odHUpXMcq2Ubw21N0lkGY3QtXSlhyYSlVyAS1PRmppTfkwlxcgE9T0bTpW7Hcw3VNkGvU6yEZB6uYbuiDWeQWaZdTXYw3UFkmX0bZYC01Pc8CE50ak56WWRRXW+3AhbSENNDUXVqayjYQ20F0OjS26A5/ZBDb1SQZ1Spey2UQ21N1NGCbroTU5EsBuYWqUkAMzka2hPkwvqcoFdb0bTpW7HmF6myDVqdZDRPdjDd0QTidEICXN2MN1BZKvMhZBYZn34EL0CXOVtkW+p9uBA+DUNNLEUFtTWUcQ20F0MmaW3WpmO11BpEyaLr1lY2jrrZdOptzsIi9AvJ1aW2QL53+BCfBqE+wxAubU9hwITlQKZ5dLboRmNTZRtDbQXUTyCQuja7CyiG3qg0VNyjHNpXw8mFqlAMup10ZvKnyYS4uQD2noWoMqXPJhKdSksxzPsg0CguxhuqbJvMzZAMl93PEN3RDrpwCKuXU3i4ECZ0CE5tLbIq+Z/gQnwahM9LEAzHO1hwIW0hJ5RlbdDrubKP3w20F02CQujHP7IIbeqAZOqMS2lfD6wFKlAA3U66MfInyYe85APbehsMqXPJhepTcczrIBlFBdzDdU2TeZmyLRLm7GG7ohnEtZFAXU12PEDqoLISX6W2RR5334EOTUNdLEFzmew4ELUalhlZdLuamyiG2gulGCQuhnMfCLQygXTIwbjVNtb/AAIXoEvoYmWutthsIWoEmBpahBfU1lENtBdJhlBdKZ/ZBDb1SYZzKHVpWyjeG2pTZqddK10JtyYW1FJS1uTNTSm/JhKdSkp6npmy6Vux5hLNU2SWfU6yA5PdjDd0TfyAQDLqa7HiG6gsm/S2yZaa334EJzo1Jz0sTLXW+3AhPg1Jy0sQjNqNlGwhtoLpPJpF0Ov2UQ29U2cyUzZtK2UbmEstTdJZNTrpmrpTbkwlKrklLU9M1NC78n+MJe0UlPW5Bp0rdjDdU2TfqNkpk93MN3RJ5+QXhjMXLw695PdV92NL+g9TY7ekeXPEqmQXiJFaG1MhzVf0Xq5xTT2w8vvxIylgra2DKxBlqVo9xlpmB3tFV+OaDlaKeK10XtaG12Rgm3xHn8qxweJWcizwaowqo/8AIPMW2uDmjItjDiB7B3fFe3i1NZRsPWJ20F1726W3Q1f2UQ29Uozqn2g+VbfP5QyeJTuh7Rqgvrf4EOTUtpYgBbU1lHENtAlGaW3QVfeyiG3qlIdqlBrsLKP3w21N0oypum+lduTC1SltTrpWmhPkw94pKetyE5dK3JhuqUkX6nWQkJtdjDd0Sr72QnJc3c/uhuoLJvoLJSmtt+BC+kJu0NsmWut/gQnwak5aGIFzamsOBC1Ak8ult0pnubIIbeqTyUFSg12FlENteKbKm6Zq6F25MJSqUll1OumbyJ8mEuLkl7T0zZdK3PJhKdSks2p1lrMcSwTzSpPoOYbqmyTz1NAFzEvtBNmnNJQJLIP3swVZvQolRQEXq1fp66PGdstZNkITXiGIuIllGVnibnoOHU/JRB05S/eTC02Z+OYQSPZQAFX4AjQR8ZFjbirUHAwobs51HxNflwHyV7jO1DqquSJMyW1WnqmeqE1bMgdDUmlQM3JBFgLsHGNfJpFVzuM7HiQg57CC0V5qR0WUhll1lvJlFi0uU+6BqEilTlGbNRa2BAtSkdPhg5sMNIqr+AD4cAMIr5kp4OfeyiM+211c2Wulc9hZRDbXikgypqVg4qllApE5J3UiFOrrrK6tT+HgRFqBQdOlt0Wr3NlHENvVDJlBdBV7CyiG3qpowTN0JLHKtlG5hapuoo0ZnXRvwp8mHNyC2Z6Np0rudzC9Sgm7U6yMQlhdjDdU2QTfU2Q0QV3Yw3dEq8y4INIzNduBC9BZNxytsijzv8CHutQ/2MRRm1PsNhA0oEJy6W3RQXubKOIHTQXQyZQXQDOaCyCG3qk8gmbp4tK2UbmFqlNozOujN5E+TD3igHtvUTqnVJWGSruq+5Nz7Abk/TaPLntaMzzJY3xGtGeKZBVLYvEzv0VMPKP/ANjDNOceoU2lfNTttcRy+P8ASRjSWQRP7LHkjxzTS36/Lh8f9L0/2LIZg0+X35G5mkkttW4plrTygD2jmn9rYmJEzvcSPCwWd2BhObI1Pia/6UfrCy0xRWRUSWQFUPktdR7AikWmxGRAXMnKfG/j9Cs2FdEGiJKcuFuIp8BNV/VcX3biWjIWKKxNyBmFco/EwG99JN67RnEOQzFe3Ygl2RtDz68Bxt8pGs149bYnCTCdzKvT6Qgetb1XnHT/AIR8/wC1d2gzXNlGwjvttBdYToEhdBrNNkENvVNgnxKZsxyrZeYSlU3SWUZnXWTiAtlFoZSalO7LqkrHi1NZRt7wtQXTaMrboav7IIbeqCTOqMS9lso5gNNTdBJlXXRjXSmw3MLVKAAanXQ20p8mHNyCup6WUZVuxhepslXHM6yCie7GFXdErE6IKJc3Y8Q3UFkM30FkW2p9+BC9AhrpZZAPO+3Ah7rUNsjEoW1NZRC1BdTMN0tuhq9zZRDb1UCTKC6MM1hZBzDbU3QaKm6r+p9bw8kiW81ErwTenrQXpvePJe1hm41WJ8eHCM4pr4KsXqE/Eikn7jDmo7w/pZi0IzKCKSweCamlDbaOY7T9IRCcYcITcPkFiYI2JOYaW/Ujl4KT07pUqRXu0AJrmY3ZqmpJY3N447EYqLHdOI6avQcPDhbR8eJ+KnKhNacKWPsFFSb+gBjEyG55k0LK57WiblXyseWcBU0nzE0P1C0uPqRGV0DKwlxr54rC2PmcA0UUHqn6yn7L82i5gvVHqssP1x6D8qNMwgzs7G1B7UpXf2i5moAFm7sBxcbLxnIcXKKYcFkchWm5dCKTRiCSMxABstb0rGywXZ8aJEDiJALX4rEtjwjDg1nSfADj4LuSM9zZBHYbacV6GgSF0bXYWUcw214oNFTcozV0ptyYSlUoBl1PuthPVbC8RlJqVHdudUrXx3NlETt6qdlBUoTnsLKN4bb3SWSpqULZtKWHJhKVSksup10r5E+TD3ikvbcnh0rdjufSF6lN2p1kAyWF3MN1eCb6myABLm7GG61krEoKBKBdTXJ2EL0CTLtLbJ/Tf4EPdCe4xN9TeEbCFqBNult0u9zZRDbTilGUF1C6v1RZcvOQctQqqoqzsdlA9fraPLnBnMrHFitw7czqlVOPxOInAKjfZ5RAqAAZx9QWqVX4r++gyjCxHmbjL7/pa6JHivMwZD6/pa9PwEuTXu1uTVmN2Y1rVibt8xchQGQhJo/fzWFrA2yk46ehxMtpUtZWdD3ir4S6kAuBxUN/b/aeN9KsG1kBsQmbpkT4ylOviQVZwBcyJlnef4/az1TElSqS2oxUsxK1yipAC1NzzUig9DxxkKDDLQ415W8/TqtlGivDsopz8/76IpIkPqYko9yb0IIpbiPE5Rhlpay9SnBM63uo3TPEv0/KM0faVigbgvHqn6yn7L82jLgvVHqrcP1x6D8qq63KE+cFKnIiIBLBOVjSrO9PESwrS1Nrxs2RMjZtEisEXDd9EIiEkDhYVrXxlQDpPivfHYWRhpAn4cTJU+WwMxAw7qagzVFhY0tcHxVBsRFvBY18N4kTes7KvicKYGaLDAaAJ0mJ+IcKgzrIiUpLuPHtZBHYbeqzzyXqShObStgNzDbUps1OumbyJ8mEvackvbemdFtSvvCTjVMr31Qa7bKIbeqbK3JQNm0rZeTCUqm6Sy6nXTN5U25MJcXKZS1PQtTQm/JherlEs2pyHRZbsd4bqmyb6ushGT3cw3dEnn5BMoXU129IXoLJMv0tsmWmt9+BCfBqTnpYgFdb7cCFtITboaq/H9VAYSwjzZpoVkyhViCwXO3CIDuzECKmMxsDBszRXAefNLqrisXCwgqdSnYXoeJnr/vMxZCnaXh/GL2DTXqDb8KjfeOIxvphEq3DNA5n9eei5+L2xGM8kh91Ow/YrACg+zhSBaYlpgP4s5qSfX1vGjwfbeJh4gRYkR3G0qHoQQRy+IstYyM5rs01yuAlEu8pnGic0vO1BUKaZm4EfYezMa7FYGHiXNq4TkPwt9Bil8IPIVQvWGablQLkLZQxBJIrTNSopX0+m20XWvLqrIHEqwmfp5X0f+MuOY9L/wCkb/l+CrWF9cOh/Cz1L9MP2f8A3GOCw/qz1/Cvx/WfD8qSf1dv6jfnGE+uHULKPUnoVG6Z4l+n5Rnj7SsMDcF49U/WU/Zfm0ZcF6o9Vbh+uPQflV2I6qiuVlqZ02wKyxWl6DMRZbml42sDBxo0g0UWONj4MNxa3U7wH5NgrDAdnJuIRTi2VUoCZUseYGoDMxbMBawtX156HDdkw4JDnEkqnE76MwCPLoB9yZz6BdTKl1ARLIoA/sjcDSOazgCGJm6230JtyYWqVNtbkLU0pvyYXq5JT1PSiLY3MNRqk4jqhK5jlFlG8NtTdNgzG6Fq6U25MJSqUAlqfdGamlPkwA4uQCep6M2XSt2O5hepsgGbU6yHR7sYbuiDX0CUyipux2hegsk85kLIFpqe54EJzo1CZ6WWUQ9RkAkzJ0oEV0mYtR9RW0Y3R4bTkDhPqFidiITTka4T6hSlIbUxAUbekZDpoFlJyaW3Vb2ax2SZiJgCkvjHRjQVKIskKK+wJp9Y+ceksMxcY5rjYCX1/QXG9ozOJfNdl1bHph5LzplciUrQVJJICqANySQPmOWw2Ei4hwbDE5mX5+1aKi1pcZBfO+0fazHEy8qDDy3ZgBUGdpVnqx8KCgGkVO970jv+y/RKDCiMOK1Ezpwsfj5sts3sx0LK6Lx4fBR+gn7sn1cn+EfQoTGsaGtEgKfBbBoAEgqPpf6RP6w/jHiDtavDLBdJM/Tyfo/8Zcc16X/0jf8AL8FW8L64dD+FnqI+9H7MfzGOBw/q/j+FsI/rPh+V7NNAw7kkABGqSaUsd48ZSYwlxIWTMBBM/ArnelYrE91KPdiaTLVgalG8KmhGQht65rWIr4lzdVF7C7104TpAi0p/kLVQI8XK0BuYyB8OHGh+f7E7vAdnpk12nY1lIoAstMwUDKaitak5ifUGm22Xa4LseFhmZCJnmrHdRXuJimp4CcgJeeX0leYDp8tKiXLWWlrKAK0rSvruf7Y24a2GJNFVZbDZAEmCqkir2FlEettTde6MqbobnKtlG5hapUbRmddG/CnyYc3IP7noxC6V8R5hepQAu1OstgiLZqE+8RNxsozPdULVtWlfCNzEilSpGnU66M3kT5MAOLkA9t6Fsoypc8mEp1cgGY5n2SuQUF2O8N1TZJZzM2SuQVN2MDq6IdfQKrm9ew6S2m99LmMFJCI6szHhQFJqSbRjdGZKhVSNj8O0EB4pzEyo0jpuKxQ+9xUuT3gpkVBRFIpQuxzK1zelje0Vy+IWmsuQE1jd35hmZkPACv7mu17PYmVk7oItJVZbyzQi1jsACGFGBoKhgaXj5TioMXs7GzjtDqzrOoPhOx8PAjiqRZNuSyoMF2Pwrz8SXVnlpiD3clm+6TPKlOSEAAJq53rS3NSc2K7bxXcshw3SaQTz3ECszwA+qxshioNvDh8lN6t0fDYeXKMhDLJm5Si0CVIJz0pY6AK77b0iIWIbHhTLiXgVzV6EGQpWxn+6eMghoLgB8Fp2+WsrDj/jZP8AExn9FTLtFp5H8Kt2eZYlh5rlu2rjNh1XYNN/wZkfVWg98wnn/wCpXS44GbCfE/Yrw7P/AKP/AJz+UbRqrBVPZ/CO81NgM1cxsoFzcmw9IwQiQwE/RYmTDZq4x2KSXNlM7Koo92IHMu1SfrHP+lcNz8KxrRM5uHQq1BiNhxQXGV/wq/qiJi8R93mdZcrLnl1oHdkIKuBQEAA7+YbjMI0XYOAf3b+8bQ+I8+eSyYqWJjDu6gC48TKx8R1/KuJPZMMK4qdNmrYiWXFKgg6sqrnrQWPqebxvYPZGGhPmxtV7OFMQ5XuLh1p9hNdBIkqBWgVRsoFBG0llGVquSDBkYt65jVrKIbaC6nYJC6Gr+yiG3qpEoY5oxL6Vso5gNNTdQAGanXRr6E25MB4uQU1vQ2GVLnkwvVyCpzPslkFFuxhuqbJV5mbLKyFHiIr9YZnGyGI87RRYN9CfJharktqemamlLnkwvUpKep6VC6VuxhuqbJIv1OsoPUOpCQVQKZk+YDkUbWpUs3kUVFTv6Ax4c4khoF1r+0u0YWEhd5EtwHiqc9MmTzmxjBhWokyyRLG3jO8w25t7emdmFLvW/IW+PiuA7T9J8RidELS36+fz4K5wdJeXKiZV8hAykehHpFosGXKKdFzYiHPndXrWfVVXUutSJGKmKPu5ZCTJaaarmLIVUEioqoNAD4mO22kxIEB2o8Afv+l9F9Hu1Guwzw+wcZeIEgZX8TSXBdZ2bklWmFvE5zN9bKB8Kqj4rzHy3t3GnGRe9sLDp5qtpmzvLipHU+srJmmSJUx5uRXOUAKAxygu5NFNFJpvQWBjzgewMZjNokAZVNqTt8bXUtJeZME1y+C61PxLOZwCBJ5liWl105TXMRV21U4G1hcm7i+zIeAiGEKulU+bCnXmtRjokTOYbuCue3wrKw4H/wC2T/Ex59Ff/wBFvQ/hYuzzLEsPNcl22noGw6hhZ3BJI3eW6LX5MfU84bFY5x4n6ghdJjzVjneP3Ch9JxPdhlcFQDUsbAClyxNgKDeNrmDRMqtOV15YntAFQnDSZk6jUqinJUmpvS967Df6xSfjQGnuml3QUVCN2nhoJyFwn1kvPpeKwzHvsZOrNBdRK7qYolrUimxIJ3N60oK+KuvMTvXZopr0IkrGHj4V5zxIg/1/vzz6LD9psEt+9HFAJb2sAPLwAB8RlMeHZp+hWzPaWEAyteAFsO1eDJLNO+gyTP8ALEnEQwJA/dSe08KBla8KzwmNlT6ukxHRbaGDX9DQ2MZGuaRJhmrTIjCJQyCeSkE5/ZBE7eq9yydUJL2WyiG2pugAZV10LZtKbcmEpVcgGXU+6E00JvyYe85L63oBl0rdjufSF6mybtTrIKJ7sYbuiGb+iDDjzNf6j84ZzwCnvD7Ion9BPkw5uUe+9KhdK3Y8w3VKVdqdZLJYXYw3dErEqaBc11BSuPY+b7Ghr6VmzI9YaRxB/wAR9yuK9Ksr4sISpIqyXEKsp5kw0CS3c0FScoJoP9cRcjP7sZpf8LiO4Bjd2DLw6mw88FCwuIeYyNmyqVByAC9V8zEEmh2pl96xIaSA6fw/f+pLNFwzIcN3E+Px8P3NS+n5Ptb55SzPupVm9M0+txcRrMZWLLkPuV2PojDz4OJ45/AH2R4q+7NzPvJ68I+VampoVRwKm5oHy1O9K8x8s9JsKzDYjKyxAPS/6mt4WZHlqrcVKmPi8SA0tEM5KuQzMT3Em2UUsNN83raNl2Z2+7BYBrGszPMzMmksxHXgpg4h0IuDQL8eg4U+62xPZ98IgcujrMns9RpIdgtUykm1EruTvFTE4h+NP8U4DUJaTOUvHiDXpzqtRjWExHRCam9PtyXn2+xyvhpBRtRxcqgW7ilSaLQkkC/hMY/RuE6H2gJg0BVfBUjt6+fFcjIwkzEfaZaS5bJJUFi7Uzfd95SlP6Job2A51R9HAMQkH/m37Hmqt4/tPuImR0PMOvKfxt5upnRuzWHeVImsJjFlSYJZdiikrULlrTKKigttvQ0jJDgh7Q4zleU6Ld4fAw4jREda8p0/4UnEdj0UVlT58p2JqEYZbj8JFtV7U3I9KexBrocQq+I7CweKdmLVu3Z+eq1OMavp3MuPYMYmQf8AQLWj0RwTnSE/r+1kdn54FWxjD27mXCcacg/6BR/2jgiZNn9f2tP9gYmmb7WCPwtJSjChtYg3NP3wLowMg6fwCiJ6IYPawmaosSZmHZ5uRZcyUASFB7vES/cU0mtablfesY3kib5AOb4WIWuYMT2JjWw5lzH+PnpOy79WzigssZ9teK77ZU1KzmzaVsOTCUqlJZdTrpm8qfJhLi5Je09K5dK3PJhepSWbU6yUyWF2MN17JvqaBKBLm7GG7oky+goE+zVuxvDPKyd6BQBDp0pvyYXq5Bq1PsholhdjDdU2QTfU2Q0S+7GFXdEq+nBcz1FT9uau5wiH+9mR7wsv4gy/tH3K4v0pI76FLwK36r+pz/2E3+Vos4v1T+h+y4wf1jP8m/cLPTRQS/6i/wAojKz1Y6BZsQSYTifNVN6f+tzP2Ev+afGqxP8AUf8AiPuV2Hod/SRP8/8A5CuOzbgT8SPWaP8ABkR839L2k4kHwaPuVuop/nO88ArXEy5EnPPmFJYLBmd2otaIgOo0FlUW59zHLsdHigQmTPAACvE8OpXghrdRXKdQ7R/bmSVhFmZFcTDPZAEpR00rMGutTehjr+xfRyPMuxMw0iwP5HThNeO6/iaSOXxt8lVdoZOR8OHmB5rzSizJpyyZOZaE93LygnICB6kx0/8AA4fs2EYkNtfEzPz5L2cFDwwa5om4mVf1ToPEqDgsLOw7uszDYiY7zGLTJUkzEnKbqyNLBUgrQadrxewfacFrAYhk41PPzyXIdr9n47Ex3PbUAzFxI+PI/wDCldO6kcEZcuf3ctJveFEckTcMASypNzGlCtKDdSQpvYYsP2hDfGdBG0fTjI+Sus7MixoWHhQ8SeF7c/l4WVgO12EAz94ztwolzK/Qad4vmOw0H2KvP7UwkpB4kFoO1Uu7NJxZI2HcPHoxTYNd8iqrvSDAASbEHzH7WB2hmk1bBzz6DNK/zx6/mgUhn6ftUv8Au3s9ok0rWd2gnttg5m9s7y1UfUqSRb2MB3sqMM+ZC8u9LsCxhLJkrnuqYibObuWKzJ84BckoHJJlDxbn3Y5jufYUjBEm1pYTNzvDgFpGxo/bGMZEkQ1tuvmU19CXVRFsoFzFmWWpuvocsgzOuslvKnyYS4uSXtPQtTSm/JhKdXIBPU9Ccllux3MN1TZBrqbIdHu5hu6INfQIVy6mux2hOdBZJ5tLbIMOWuxvDOBQJ3obRoQ6RRbsd4XqbJuM3WSyD1Yw3dEq88kACXa7ekN1BZDN9BZcz1EH7c1dzhEP97Mj3hpfxBl/aPuVxfpTLvoUvArfqv6nP/YTf5Wizi/VP6H7LjB/WM/yb9wnTZgKyyCKFFvx4RGSEZwmy8As8ZpMNzQK/wC1kdQlpiphabKUiVK8TqOZ5O59CD8iNRjHSj34D7ldb6IvbDwkQPMtfGnALwwOPxk5574aXLlo7kpMny5lbS5ah1qwWhIBFVPO+w0WN7GZj4vevJFAJWBAr4TrOVCFunQ4kZxe2k7TB8BXyFZ4bolWzTZjYiZmzGZMuFOUKQq+FRvSgrfmkbXBdm4bBtkxoHwqr8DCMhDM+p5q1oAAkv8AdxF8eJVoD2nKg7Y5csmQ0xJaTZuuY4spRS6AmukF1UE70J+aHaMRzYU5cVru0S5zALAn8TXpLwc6pMsT6BjXuWZkYmxIaUSD7kHNSmbTGjHcRAHeE/nKtqH6rTk4iHNvjLn0vUfRUPUem/7xL7udKWbMUI8sKkxpIVSyM5GkMxKJS9mpvQC52dHL35YVGyvKn2l8PnI0HiJ2SMU9rY5M51rUU41n4VMuEpi9nL7JuFzTcXPDE7JkA2Owy6b0+B723PdxCd5Vlnoxgtsp816SexsoKC83E19e+YFjWu2wqLWGx9bw7ngHO+ZVv/oWBkGtYCfGQ8+fFSsL2Xw4GpWyjYs7VOx3qCb8+5AtaPXdtAkJn4qx/wBKwbBlEME9Avb/AOPyGbN3eVa18TCtqev+j7xJhtHXqvR7MwbRLumk9ApOC6dKQBZKKiKKEgXI9zufn6xLGNhigVuHCZAbQVUpjXSu3Jj1apXsadTrozeVPkwA4uQD2noWy6UueTCU6lAM2p1krkFBdjDd0TeZ8EAyXN2PEN1OCb6CyKtNT78CBrQITm0tssCSzXJp7ROZoopzsbQBZGiwu5/dEbr2Ub6myABLm7HaG7oky+gsgXLqe54hegSZdpbZcr17ErKxqvNYIJuHCqWqACrs1CxGUVBtfjiorEKKyFH1GQIl9SuP9J4Li+G5gmBQyv8A7+6161jFXDzZZOuZLdJai7MzKVoByKkVPEWsZEYIZE6kELkoGHfHxMMwhOon8DNRei9n8SEAlz3lSlAr3io45J7uq12+Lj0IGuhd8wBrHEfX5Ltono/AjOnIgm9b/KXDzdXvR+z6oKktMY0MyY+7MOfpsANgB6k1yNhhlXVK3eEwMHBwwxor58+SrkktpWyjcxktUq4AGanXQ/gT5MObk996baV8XJhepS+p1l44rCy2Qy3UPmpUeh3BBFwQb1F4hzc4rZeXs74atq5s9kmk6ZOKmy5bABpYvWm1GNSPL/1UAqANZE7JgRXTlT79fH4qk3BOn/LeQ3zY8OauejdEk4RdK1c3LMasxpQsSeT7WuYvwoDGDLDFFZhYdjRlZ8SblWItqf4EZeTVmvpYlCdTWA2ELUCTA0tuhBe5sohtoLpMMoLoQX9kENvVKM6odWlbKNzC1TdNup10JroT5MPeckpa3pmppS55MJTqUlm1PslQlluxhuqbJIvqbIDk3u5hu6JLP0QDLqa7HYQ3UCb9LbIFprf4EJ8GpOeliwUdr7e1YmbRRTmY2iz4PdjEbuijfyATLl1NdjsITnQWSebS2yZaan34EJzo1Jz0sUXHdOlzhmnAEUoNtr+tjubEEb13MeXMDtMljiQ2u0SULpnZrDSmMxZSrbLX25H/AL34rHhsFkM6RVY2YWFBdoGpW9c/sgjLt6qxIM5lK5tK2Ucw21N0kGanXTNXQm3JhKVSkpanJWmhN+TC+opfW5KZbLdjz6Q3VNk31dZLJ7sYbuiVfyCUCXa7GG6gsky+gslKa234EL6Ql9DbJvqfbgQtQJbS1LtqayjiG2gulGaW3S7+yiFG9UpD5lLtpFlHPrDbU3SjNRum+lNuTC1SltTrpWmhN+TD3il9bkqE0rdjDdU2SRfV1ksm12MN3RKxOQSuW7XY8ekN1BZN9BZNtb78CF6BL6GplrrfbgQtQJOWhqa2uLCGkUT+W2hQ6BU3Yw3UFk30Fky01Pc8CE50ak56WWQLXU/wIT4NQmWliAZtTWXgQtQXQnLpbdBr3soht6odFrlAcxoLIN4bam6SyCZumaulLDkwlKrlMpan3Qt5U+TCXFyiXtPRjl0r4juYXqUGrU6yEZNruYbuiDXeyUCXN2MN1BZJl9BZMuXU924EJzoEnm0ssgHnf4EPdahPsMRdWpvCNhC1BdDp0tugJe5sght6oZMtdAS9hZRDbU3SjKm6VLHKtlG5hapSQaMzrofwp8mHNyD+56HTpTxHcwvU2QatTrIaJtdjCruiCb72Q0S5uxhupwSr6Cybamu3Ahegsm7S2yD8T/Ahyah/tYigtqbwjYQtQIZN0tusd45uot8fnEyaLqcsNtHLK6dTXY7CIvQKDq0tsir5n+BCfBqkn2WIq11PYcCE5UaoJlpYlMxqbKNobaC6TyCQuh1+yCG3qmzqUY5tK2XkwtU3QDLqddGaulPkwA4uQCWp6M1NKXPJhKdXIBPU9K5RlF2MN1TZN5mbIBk93MN3RN/RFXLqa7HYQvQWQnNpbZFWmp9+BAmdGoTPSxFFdT2HAhagQmWlqDVdrKNobaC6bBJt0Jzn0QQ29UkGDmjEtZbL6w21N0ADKuujGulNuTC1XIBLU9DbSlzyYXq5BXU9DpFFuxhepsm4zdZZFE92MN3RKv5BYAC3a7HiG6gshm+jbIttT78CF6NQ10sRb6nsOBDk1DTSxBVrtZRC1BdTRtG3WGnMfCDT6QytF0DGDddZFtT78CF6NUbtLEC11vYcCE+DUnLSxMpbU1l9IbaC6TDNLboQX9kENvVJhnModdlso3htqbpsq66E10ptyYWqUll1OTN5U35MJcXJKep6ZsulbsdzCU6mySzanWQHJbdzDd0TfXggGS5ux2huoLJvoLIFpqffgQnOjUnPSxMvmf4EJ8GpP2WJTNqay8CFqC6Ty6W3Q6/ZBDb1TZ1KE5rCyjeG2pukslTdC2bSlhyYSlVySy6n3TN5E35MJe0Ul7b08Olbsdz6QvU2TdqdZAMlhdzDd0TfeyABLtdjDdQWQzfQWQLl1Pc8CE50CTzaWWQDzv8AAh7rU9xieLU1lGwhagum3S26Gr32Qfvht6pRlOKGefKtvpDKOJTux7RqiXq7XpsIGmkIaaGomvUdhxA6aBSdGkXKwv3h9AOIHQhlDHNZOo5RZRDaJqNgzG5RrnILDmAtmKCgzlZa2hedzAV1FBXW5YdslhueYDVUo0d5UrLfdj1J5gNSD+YeSx4BmN2MNxkm85RYIthnNydoX0hSanIERa62+B9IEy0hQTl0NSWufU2w4gTloEccmkIo7w+ijiB0oT3Y5p4zlFlENtU2DMblGapyCwgBTMUAkM5R2poW3vACeooBPW5HbJpXc8wAzVKNGfUUY92PUnmA1KR/MPJZy5BmN2MJ5jJRPOcossKtBna5gTM5QhMzkFERKjO1/aBPshCZHI1ZRc+pthxAnLQITk0hYQ94b2A4gdAQ/wAsUusBs5yiyiEstVMsgzG6y2Jy2AsIBk6lQIWapK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5" name="Picture 4" descr="nitrom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1.gstatic.com/images?q=tbn:ANd9GcQ9Bt2qn8Ld0LOapR4PdcpnqYKgV-uAvLBtWdiJfQZpjSN7JO0B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957536"/>
          </a:xfrm>
          <a:prstGeom prst="rect">
            <a:avLst/>
          </a:prstGeom>
          <a:noFill/>
        </p:spPr>
      </p:pic>
      <p:pic>
        <p:nvPicPr>
          <p:cNvPr id="21506" name="Picture 2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40768"/>
            <a:ext cx="718823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6256"/>
          </a:xfrm>
          <a:prstGeom prst="rect">
            <a:avLst/>
          </a:prstGeom>
        </p:spPr>
      </p:pic>
      <p:sp>
        <p:nvSpPr>
          <p:cNvPr id="20482" name="AutoShape 2" descr="data:image/jpeg;base64,/9j/4AAQSkZJRgABAQAAAQABAAD/2wCEAAkGBxISEhQUEhQVFhQXFxYVGBgXGRcVFBUUGBcXFxgYGBUYHyggGBslHBcUITEhJSkrLi4uFx8zODMsNygtLisBCgoKDg0OGxAQGy8kHyQsLCwsLCw0LCwsLCwsNCwsLCwsLCwsLCwsLCwsLCwsLCwsLCwsLCwsLCwsNCwsLCwsLP/AABEIALcBEwMBEQACEQEDEQH/xAAcAAABBQEBAQAAAAAAAAAAAAAAAQIDBAUGBwj/xABOEAABAwEDBQoJCQUIAgMAAAABAAIRAwQSIQUGMUFRExYiUmFxkaGx0jJCYnJzgZKy0QcUIzM0U5Oz8BU1orThJENUgqPB0+Jkg2N0wv/EABsBAAIDAQEBAAAAAAAAAAAAAAABAgMEBQYH/8QAPxEAAgECAgUICAQFBAMAAAAAAAECAxEEEhMhMUFRBTNhcYGRocEUFTJSU7HR8CIjNHJCQ2KC4QYWosIkRPH/2gAMAwEAAhEDEQA/AOuhu09H9Vyy7UNqNgkIE1Yr20cD1t95qjU9iXU/kCMrL3/6oe9VWPC8zL74DZYyBZ2Q95m/eLZgGGw03RsEwfUNi1UlaCsGo2Q8AtiYHxUwutQ6+3aej+qViV0K4QUAIgAQAry0YEmeQIsDaQ01RLdMBOwrq4yG7T0f1TFqG1GwSECasIgAQBI5jRgSZ5AkNpIW+AWxOHxQF1qHX27T0JWJXQrhBQAiABACvLRgSZ5AiwNpDTVEt04J2FdXGQ3aej+qYtQ2o2CQgTVhEACAJHMaMCTPIEhtJDKzGPAa4S3XqnGUBqOUyQ+WguJk0KhnlLFVTjapJL71gjpaX1g8x3vMWbBbJdnmSLi2gCAKFtDQ8yccOwKSWoHYsIIE1SmSSREHlCRJq7KlvpkMmJF5swRMXho9ceqVCrfI7cGKzMjLrTp1B1HrdU+HWVlwvNS++AMtZD8B3nn3WrXT9hCNC8piuKgZbeJMiOkKJYJcPJ0hAguHk6QgCGueEVJEXtIryCNxyBk1SmSSREHlCRJq7GbieTpCYsrF3E8nSEBZiVjwjzoB7SK8gjcVAy24SZEdIUSwS4eTpCBBcPJ0hAENc8IqSIy2kV5BG45AyapTJJIiDyhIk1djNxPJ0hMWVhuJ5OkIDKwrnhH9akIHtIw5BG5yOSR9Gz0DvcCqjzsu35jOqpSajQB4rpJwES3RtMx6p5FkwV/xdhMvXDydIW4AuHk6QgDHyn9a71dgVkdhCW0s2u1MpNvVHQ3RrJx2AYn1JJXAqOzjsfHJ/wAtXuIySHeJBacu2d9wU3cK+0AFtSHSboEluGJBnkVdanJ03rtqFdFXOO1sYbrpvE0XCA48FrqknAHaFmwkXKlJL72DbRDkjLtJpcHOIZpxZUku0YQ3RAGnkjWtVOE1GzI3XE2f2zQubpuvBm74Lr07LvhDo0YqeVhfpId8Vm+8PsVe6nlYXRq2O00arb1M3mzE4gzygiR61B3W0nq3E91uzrSuOyKlvt9CjG6G7OjwnExyNBMcqkk3sE8qKD84bLJioY8yr3VLKyLa4l+zWhtRoex0tOgjsxxB5FFqwEFtylSokCo+CdAhzjG2Ggwmk2IhdnHY+OT/AJavcRkkSvElrZcsrLpLvCEiLzsOW60x6+VGViuiLfHZOMfZq9xPJILxGvzhssmKhjzKvdRlYNriJvis33rvw6ndRkYr9Im+KzfeH2KndRkYXRcteWbLTddc/GAeCHPGIkYsaQoqMmTeVEO+Kx8c+xV7ieWQrxDfFY+OfYq9xGWQXiRvzhssmKhjzKvdTysTa4i0cvWdzgBVMnASx7RzXnAAIysV+kSpl6zNJBqYgwYZUIkcobBRlYXQ52cdj45P+Wr3EskiV4hvjsnGPs1e4nkYrxE3yWTjH2avcRkYXiSU8tWZ7iGVBgJ4QcwQNOLwAllYNrcU7VnJRDCadQ3wOCDTqf7tTyMV+kxLLlKi0aXBopvaJZUw4MAaFVSpzzNyHdcTo7dbqdKpT3V10cI4Ne4uiAW8EGBwgcdnrGLAwbbaJO28fvisfHPsVe4ujlkK8SzYcpWesSKbpIxIIc0xyXgJ9XIk01tGsrK2UWxUcBydgUlsIy1M5+1MdabYabnQxtQUxA0AvawQJ0kuEnZtgBSuoQcnuVyuSzSynW7wLPxn9K5/ran7j7/8F3oy4kNszKoUmbo1z5YWuEnCQ4FJ8pwqJwUHrTW3/Aej213BmbtK11HGoXC41gEcpqfBVUMZHDws43u+PUDpZybeBZ+M/pV3ran7j7/8B6MuJmNzFZ86Lb/0YAPl4g4Tzg9S0enU9BprPba3T19RDQPNluae8Cz8Z/Ss/ran7j7/APBP0ZcTmzZTY7eKVN5LS4NIOsGDB2xIxw1+vbCpGtSU0tpWouE8p1oUC05fNDJPz9xr2k3gZF0EgyAx0DitG6CBjr50YrErDRTte5XGGkk77jqzmRYuI/2z8Fg9bv3F3ss9GRx9moustrdQY+WEVDBGEsD4wnTwdOsLqRnGpTU1vKoxcZ5SbM3IzLa59W0lzjda+ASMHl7RDtUGm7CIAjTOFOLxSwyWq9/IKdPSO7OoqZj2IghrXgxgb5MHbGtYlyvr1w8S30ZcTBzdzMY6pU3c3mtiA0lpN4SCTGmFsxWNjQUWldtXW7UVwoXbudBvIsPEf+IfgsXrd+4u9lnoy4hvIsPEf+Ifgj1u/cXew9GXEN5Fh4j/AMQ/BHrd+4u9h6MuJBb8yLJub7ge10EhxcXAEY6NalDlZOSUoauhieGVtRQzdzIo3HG0cI3nAXCWgQYPPjOpaMXj1QqaNRu1tI06GZXZrbyLDxH/AIh+Cy+t37i72T9GXEN5Fh4j/wAQ/BHrd+4u9h6MuIbyLDxH/iH4I9bv3F3sPRlxM3ODM2zNok0g5rrzGySXjhPazRhxlfhuUdNUVNxtfpIzw6SumWcnZkWTc2Xw9ziASQ4tGI2KFblTJUcFC9nbbwHHDpq9yzvIsPEf+Ifgq/W79xd7H6MuIbyLDxH/AIh+CPW79xd7D0ZcQ3kWHiP/ABD8Eet37i72Hoy4mTl7MmgAw0i5kua0zw5k6cdB0LVhseq2a8bWV9WvUiE6FrWZqtzIsUCWPJ1m+RJ5oWb1u/cXeyfoyIbdmXYhSqEMfIY4jhnSGnkTjys20si72Ho6RDQyNRtVQCs0m6xxEOu6SyewKijinh03a97eYaNT2l3eRYeI/wDEPwVvrd+4u9h6MuJyWeGRBYnsq0HFoJ4IklwcBJk6xo55IjbvwuKjiYvVZrausqqQ0bTRqPcKl15mXNY4xoksBMKewsaTZhZM/eDvT0/5iiitzE/2srjzh6wvKm4w8v5Vpg7h47gMTg0aDE63HUOfYr6UH7Q6lOSp57anqKFgytToVHh88JtPRGo1OXlUqkW4rt8iWFw06qbjuOqa6QCNBxWYg1bUZ7ftLvNZ2VF0P/R/v8ir+Z2GiueWnm2cP7zb6RnusXpMH+lj2/NmOpzqOkCmTMv5K/s/+Z/uWdZOVvZh1vyChtl1ncrhmk80yl+8jzVuysvTYX9NDq82Y3zppfJd4D/RUfzLUsXK/wDB2+RPD7GdyuMaTIyH4dbmo+4unyj/ACv2Iqp7+tmuuYWhKABAEdp8B3mnsKa2gV8leC70lT3it/Kf6qXZ8kVUvYRcXPLQlABKAMzONw3DT/eUR/rMW3k/9TD73MhUX4WXrJ9WzzW9gVOJ56f7n8xx9lEqoJBKACUAZ2WXCGCRN9pjXAcMY9Y6V0MB/M/ZLyK6idk+lGiueWGJnTlYUKRbdLnPY/ATgLsE4A7QtOGoTqS/CthZCEGm5yUfMxmZSNCtTgOMzeIEi4Iveubuzn1G6NGVSLyq9jPRipS1yS6ztFgLDh/lT+qo+c/3Qu1yR/H/AG+ZlxO4go+BT9HT9xq6AzGyZ+8Henp/zFFFbmJ/tZVHnD1heVNx5/nxZqzrSw0adV4BYX7mxz5ALDDgMMQCMSvSYGGbCpLfm8zHWl+YZNvp2qrVY4We0saA1rgaT2iA4mcJwgnTC0YbDuirbdZVOV9h6hYh9GzzG9gXl6vty62dBbCo37S7zWdlRbP/AEf7/Ir/AJnYaK55aebZw/vNvpGe6xekwf6WPb82Y6nOo6QKZMy/kr+z/wCZ/uWdZOVvZh1vyChtl1ncrhmk80yl+8jzVuysvTYX9NDq82Y3zppfJd4D/RUfzLUsXK/8Hb5E8PsZ3K4xpMjIfh1uaj7i6fKP8r9iKqe/rZqVagaCZGgrmFqR5LacvBry1zSXXnCTUALiDqF1enWBoLVbxZF8qYi7y2t1HeZk1y+zh2MOJcATN0X3sidf1c6B4XrPI5QoxpVFl2Nf4JLESrpSlt+Zu2nwHeaexYFtAqZPqBrHE/eP94rdyo7YmXZ8kQoRco2QZXtBFnqOaYN3A6xJiVmw8FUqRi97LM2jd2r2PLd8LJi5jExuomNsXV6L0Kh7viyv1riduruR0eTsl2mtTFRtJoadF6tdPRcVU6WDg7SaT62TXKGLaurdwW/I9ppta8sYAH05IqioRwxobdGMwp0I4TSLRtZutldbGYmcHGWzqO5sv1bPNb2BcDE89P8Ac/mSjsRUyzQfVouZSLbxI0uuggGSLwBidCMLo9KtI9RYpzpvNFa+k5re9avu6f447i7WXAcV3sXp+L6O4N71q+7p/jjuIy4Diu9h6fi+juIH5OtNGtRc5gawvAcWv3TCZxN0QJA5etSSw6hN0Wr5XfW3qt0lVXE4iq4xqbL+J3THg6DK85ctaa2nPZ3Ztm2XBfuhszwQ+fU5zRGn9aOpyfiqdFSU3a9t1+JRVg5WsZtLM+rulOo6sXlkxeptAg4Hhbq4gcwOhbaeNwlP2X4FTpTe07VeeNZw3ypn6OiNd5/u/wBD0LtckbJ/2+ZlxOxENHwKfo6fuNXQGY2Tv3g+Pv6f8xRRW5if7WVR509UZVmZBEda8pc6DjsK5rMc7hNaRqJA/wB1KNacdUW0usbo6rjmiiTAa2fNHbCn6RU9597IulZXsNq2wgwBoJGKpci2NK6uytSrA2h51Brex66N/wDwP7/IzuLVW3R5lx7mvAN67B1rnamXpOLta55/nD+82+kZ7rF6bB/pY9vzZzqnOo6QKZMyfkueBZiTxn+5Z1j5X9mHW/IeHV5SS4nZ1jeAh0T6pXDes2R/C3dHneU3RlEnkrdlZenwv6aHV5nPlzpo/Jk8NpvJ+6ofm2lYuWP4O3yLcMr6jtKb4xLsHaBs/WC4tzU1fUlsM3IrgH1idlH3F0+UtlL9iKKSu3biy/a2te3E6nRGvBczUy+LlG+o8e/vLT6Op/MUF7KW3t+py47JHoWYVUCzUwdJafz664XKzWkiujzZrwsW4XN23APa9swQCer+q5W12NUbxWYisRbcde0bo/3iuhyrb0mV+j5Ipw98uoizgH9mddIAgYbReCowfP07cUSn7Mrnkz/szf8A7B/IC9R/F2HOXsdp6xkJzhZqN0TwcekrzXKF/SJW+9SN9BJwVx+cLxuJE4h9H86mnyf+pj97hVE8jZap1AKbJ1sA/hCpxT/On+5/MnSi2lYax7aeGJmCs+qJc056yy+q0aSpXSKlFvYRNcWSXmQdGtLZtJtKWqKKOVa7Xhox8NvRIC38ntN1V/RLyKqsHFRfSi4azaZLQDt0rn3S1Fyi562yarWDYnWm3YhGLewjNWBfkkHCNn6hF95LLf8ACc9nFaazntFNta6Gj6sAy4l0ybzdADduldTk/Cwrxk29j6Add4fVlUr8TiM46tQuayoHtmMauDscJPCcA1sk4Y4nkC7FHDxoJqO8xYrFSrtJpJLcjpXU2sDW3gYYwSNBhgxHIkDsc9Y/t1T0zP5iiliP08/2shS55Ho4quiJMLyN2dfKr3Oey3lfc33N0bTgTJDjJOMcFjtAjZp6Ojg8C68M+rtv5DeJoUdVRNt8N3ijO3wf+TT6Kn/Etfql8V4/Qj6xwnuv77Q3wf8Ak0+ip/xI9UvivH6B6xwnuv77S/m3bt1dVM3ocyXYwTdqDCQDEAaQNeCMbQVDBqH9SfgzPHERrV24qySsu86BcM1nF5x2S0fOt1psvEEOBwgwGjESNYPQvU8nLPhYpdN+9nIxScat0hBlHKP3LPZPfWzQdBVpJcC7mJRLKJYZBbUqtM6ZDLOFx+WfZh1vyNeBd3I6hcI6Jw2W7DaBaS+nTnB8HAiHmoNo1OXrMAs2Ghbh5s4+JuqzdjVzMsNSk119pbwKbRMaW1K5Ojkezp51zuWnrhHfr8jVgU8rOmc8mATo0LiNmxJIzsmnh1PNoe4unyn/ACv2Iow/8XWy7W8E8x7FzDQeWn620+jqfzFFe2lt7fqcKOyX3xO5zOP9mpeYfz7QvP8ALHOx/b5s6GB5t9ZsWp0tcTxT2Lkm21kMs/j+e/tXQ5V/Vz7PkijC80hmVGOfSc0SThA5iD/sqMG0sRBviidVfgduB5yck2q4Gbkboeamqbxbc0zohev0cttjia7Wsej5FLmUWDQbuOg7T/uvJ4+X/kztx8kdijC9KNyPK5+j/wDZR/NYnyb+qh97mPEc2y3TeS1snQB2KnFP8+f7pfNk6SSgupFXKlocynLYmdJkgCCSYAJ1ageZPCYd16mRdZN1IU1mns6DD/bVT71v4db/AIV1PU8uK8foQ9Pwnuy++0P21U+9b+HW/wCFHqeXFeP0D0/Ce7L77Rgyy51Smxzg6+Ywa9oBBBk32NnRqnSrqeBeHhUk98JLf17+oor4ujVcY04tfiT1nVLzhrMnLuU9xui81kybzg4jDVDWk482pbsHg3iG7buP+BOvRpK9S76EUcn5ev1Gt3Wm+8YhoeCJ18Jje3Xo2aa/JkqdNzutWvf5oisZhqjyxTT++k6Rcgmcn8of1VPzne6u9yNJ5Zx3K3jf6HOx6X4WLODPR0/y2rqGeW0xrH9uqemZ/MUVDEfp5/tYUueR6IvInZOEzx+0t5x7tNek5L/Tdr8jlYznUbX7Hs/3f8TlruyrLHgJUyHQDiLp07SjMwcI3M/5PzhV86n7tRY+V/06/cvlItwXOPqOyXnDqigoTa2CC8dpTzS4hZGfYDwn+krdtJdPGNvCUG/6vIz0larPsL65ZpFBTTa2CsISle4AkMz8m+HU8yj7i6nKf8r9iM2H/i62Xa3gnmPYuYaDy4/W2n0dT+Yor20tvb9ThR2S++J3GZ/2al5h/PtC8/yxzsf2+bOjgebfWbFo8B3mnsXJNg2z+P57+1dDlX9XPs+SKMLzSJlzzQLeO0p5pcRWQiQyllf6seko/msW3k39VD73MoxHNMtUfBHMOxU4rn5/ul82WU/YXUh6pTad0StcS6NinpqnvPvYskeAXRsRpqnvPvYZI8CplGmCGyBIcCMBIMjQV0MBVnJVYybaySevjq+pnrxSyu38SLi5ZqOPz+/u/wBbV3eRvZn1rzOdj/4TLyM2LTZfKpUHnlc5rXOPSV0MTzFTqZRTSVaNj0ReSOwcn8of1VPzne6u3yN/M/t/7HPx+yPaAENZ6On7jV1jNLaYm6XLZVP/AMoInCbtam89TSipHPRlFbWmgpOKrrM7LUdXvlZxH9Du6vOerq/uvuO5+T8RHL5fte7V2uAjhAxrAhgxGrEOXcwNGVKhlltu2cjGuDrLI77DsFYVEri0meF0D4pEnZnH5p5QFEPBxJcw3cZLA2oCRGuXN6VXyhRlWo5Y7bp+D+pZgXBVXndtT7zo98rOI/od3VxPV1b3X3HW/J+Ig3ys4j+h3dR6ur+6+4PyfiIN8rOI/od3Uerq/uvuD8n4iKVjy81pMiTfquc0B0tDyws1bGmdmuF0MRg6ksPSglrje/aZaUqLrVFntss+PEu75WcR/Q7urn+rq3uvuNX5PxEG+VnEf0O7qPV1b3X3B+T8RBvlZxH9Du6j1dX919wfk/EQb5G6mOnmdp9lHq6t7r7g/J+IinY8vNa5xi8Cyk03QZFRjYcNBwnXr1Suhj8JUqaPKtkUu4y4WVF5/wAaX4nt4FmtnG0tIDHAkGJDoGGvAYLBHk6tf2War0FrdRWOLp8J9oIkg06kEDTNegR1L08nr7Tz0dkjo83cstpUWNguhpaYBkP3Ws+MBouvaZ5eQrk8pYWdaUZQV7K3i2dLk90tG1KSTvv4GhXziDmuDWOkggSHATGswFzlydWb9lm+9Ba3UQlHOOmC8tBe0vcWlodoO0RgZ5ls5QwdSrXc4rU7fIzYR0XRV5pPXe/WS75WcR/Q7urF6ure6+40/k/EQb5WcR/Q7uo9XV/dfcH5PxEG+VnEf0O7qPV1b3X3B+T8RFbKGX2vaBdLQH03OLg7BrajXGMMThoWvA4KpTrxnJOyKMS6KpStNN7kiennE0AC6TsIDoI1HRshVYjAVpVZSSdm2+9k6TouEfzEtS2jt8rOI/od3VT6ure6+4s/J+Ig3ys4j+h3dR6ur+6+4PyfiIN8rOI/od3Uerq3uvuD8n4iK9szgaRoujVeBxfIIGIGEA49a3YLBVIZ8y2xa4a3YzYmVGKj+O/4le3DeWN8jdbHTzO7qw+rq3uvuNP5PxEc7nXlEVrsCIiAZvHTJg6tC63JuHnRjLOrXt4XOZyi6f4VCV9t7FWy1dzq2Z2iKFnidEim3BbKsM9OcVvuUQcVXi5alvOs3ys4j+h3dXnfV1b3X3Ha/J+Ijn87spiuxoAiCSAZvHAgnHVoXV5Nw86KlnVr28L/AFObyi6f4VCV3rvbssazGNLWTP1dPZxGrbcztJsMrZJbXg6HDXtHKhSsVyimZe9byh1/BPOQ0ZdyXkFlJ150OOEawDtx16I/UJyuSjCxsqJMEAZWVM3m1nMc0hpM3uUzp5Nc7emZKVhSpqVilvR8odfwRpCOh6Q3o+UOv4I0gaHpDej5Q6/gjSBoeke7NMXRw8cZwgckHT+tSNIPRIZvR8odfwRpBaHpDehiBfGPP8EaQND0ke9byh1/BPOR0Yb1vKHX8EZw0Y5+awwh2oTqx1+pGcejQ3et5Q6/gjOLRm1YcnMp07kAgiHSJDtoI2YnDlUW7liVthm181GudLXQHHAGZHr1468P9y85F0kzKyzkdlnDC9zYe65JLgAbpOMNOxa8Fh6mLqaOnttfuLKWF0jtexFb7HSZwi9oaYiSZOA4rTO3Db6z1Icg4mWpNGqXJjX8SKW6Wf7xv+p/xqz/AG7i+KI+rn76NfJWQW12X2OF2SBi7GOdoPUuLi6M8LWdKe1W8VczVMNkla5c3o+UOv4LNpCGh6R1PNEXmS8QTjrMTj+u3QjSAqKutZE7NYSYcIkxzdCecjoxN63lDr+CM4aMN63lDr+CM4aMN63lDr+CM4aMfTzWGMu1GNeOqRhh+sNKM41TQNzS8HhDHn+CM4aLpLNgzYYx955DgNW08s6tP60xc2yUaSTuaOV8lMrtxwcNDuTYeTE8088xjKxOUVJGNvR8odfwU9IV6HpLeTM2mU33nEOjQNU8spObZKNNJ3Lls8M+rsCS2Ey2giCABAAgAQBNT8T19qRJbhUhggAQAIAEAO8Zn61oDeiqpEBUACABAAgCZnic57UiS3GTnZZTVstVrQS7gkAaZDmnsBWzk2uqGLp1HsT19T1PwZbSlaaZyVvyPaK1ChudGq9zWgG6xxAF0DSBB0Be9pcpYWM5Nz1Pr+h1J1qeVfiRj1M37U3wqFQc7SO1aPWuD2514/Qr0kOKPTsh2c07PRYRBFNl4aw66C4dMr5ri6iqYipNbHKT72zmzd5Nl5ZyI7Wz9a0w3orJkAQAIAEACAJmeJzntSJLcKUhggAQAIAzbZ4Z9XYFJbBF6G+V1JC1CVGwSExPUNQAIAlcxoMEn1QkNpITdAC2JgIC+wdujeXqSsO6HOEFA2IgAQAry0GMUWBtIaaolpxgJ2FfWMhvldSYtQlRsEhAmrDUACAJXMaMCTPJCQ2khL4lsTA+KAvsCtUbddp0HZsRYkmjazC+z0/RM7F26nsoVYy86/G85/apT5p9XkWQ2IYVwSAry0GMUWBtIYaolunBOwr6xsN8rqQLUJUbBITE9TGoAEASuY0YEmeSEhtJCboJbEwPigL7B26N5epFh3Q5wgpDEQAIAz7bdDzJxw7ApJagdiyggS1GSSQRjyhIk1djdyO0dITFYXcjtHSEBYSseEedAPaRXkEbioGW34mZHSolg27yjpCBBd5R0hAEVY8IqSIvaRXkEbjkDJajJJIIx5UiTVxu5HaOkJisG5HaOkICwVjwjzoB7SK8gjcSt4J5j2IGjocwvs9P0TOxdqp7KJVjLzr8bzn9qlPmn1eRZDYhpbyjpC4JAirHhFSRF7SK8gjccgZLUZJJBGPKkSauxu5HaOkJisG5HaOkICwVjwj+tSED2kV5BG4qBlp2OMjpUSwS7yjpCBBd5R0hAGRlI/SO9XYFZHYQltL6iBLUugkXdHKUiTsht9vF6ymK64BebxesoC64CVRBIQD2jcdpQIEAWHMaDEdZUbk7ISG8XrKLhZBDeL1lFwsiKq2CQFIi9o3HaUCBAEtS6CRd6ykSdkNvt4vWUxXXALzeL1lAXXASq2CQgHtG47SgQyt4LuY9iAR0OYX2en6JnYu1U9lEqxl51+N5z+1SnzT6vIshsQwhvF6yuDchZEVVsEgKRF7RuO0oECAJX3QSLvWUiTsht9vF6ymK64BfbxesoC64CVWwTH6wQD2jZO0oECALDmNGrrKjcnZCQ3i9ZRcLIIbxesouFkZOURFRwHJ2BWLYQlqZpQ3a7oHxUR6hKjpJKAe0agQIAleWkzj1JEnZibmJEHAoFYduTdp6Ai48qHPMlIbEQAIAV7Wkzii4NJjDSxAnSncWXWNhu13QPimLUJUdJJQDd2NQIEASvLSZx6kiTsxNzEtg4FMVhK1Jt12J0HUNiVyWVG3mF9np+iZ2Lt1PZQqxl51+N5z+1SnzT6vIshsQwrgkBXtaTOKLg0mMNLEAHSncWXWNhu13QPimLUJUdJJQD2jUCBAEry0mcepIk7MTcxLYOBQKw7cm7T0BFx5UOeZKQxEACAM+3NaXkmdWzYFNPUJpMspEQQAIAEACAJqfievtSJLcKkMEACABAAgB3jM/WtMN6KqZAVAAgAQAIAlDgLhJAAkknAAA6SUiS3FK15TpXTdqMcTAADmk4kCQAcYBJjkVTqwSvc008NUlNRcWuxmhkS3VaDWUqO51nXWtEA6BrcQ4gdqk+WnOyVPx1vssW1MF+Fyk7W4r/Jl5VtFV1WvTqPbdaQ9j7oIeDTYHhsOGiqKoE9OCnLldwjkkr7m09j4dNuNyyjg3OKa1fe18NRPQynScG/SUwSBwb7ZBOrn1KGaL2MxyoVFrcX3MuKRUO1s/WtMN6KyZAEACABAAgCZnic57UiS3ClIYIAEACAM22eGfV2BSWwRbQRBAAgAQA3Jga8kVH1G8KpwhuYptaxwaJLhOvTqwnThlqTqXaha+5Pf232/fVqdBZIy4/f32myLFZQBNrkjUKlDuqzNOFO8ld8F9+JVo5t6kxrLHZoJ+cucdTWOoueeQANklRoSqNZqtl99Y5QlfUjGyW41rZWpXqjabKVJ7Qdzv33VKrHS4NII+jERtVOKxLpxjKFtbfl9S50Eo3fR43N05Ns7CRUtJa7il9EOGvEFquoOo45qiXVvKHGT9lEdGxWZx+1cgG6UJJ9lQpTqzm21aPTt+ZKVOSWx9xBl3J4o1LK1lR/0tY03TuZN0Uqj8OBgZaOtTxFXRwbW3/IUIZ733I06Gb4ME1KuGj6vuKvC1KtRZppJffSQm0thWsmR6FVzhTrVSGG648AY+TNPhCQReEiWuGkFaJupnSS1b35ClDKrvf9/aKed2Tm2SyVq7KlQvptvAO3ODBEgwzZKc6kYtLe2h0oZ5W6H8jkn52UWVH06rXMLHXZHDB5dAI6F6Cp/p7FqKlTtJNX3L5sunhJrZrNWyZUo1Gh7Xtg7TdPQcVya2Gq0ZunONmtv2iiVOUXZom+d0+Oz2h8VVklwZGzIso1Q+lDOHEF13hBrb4MuI8GQDp0wqq0ZKnJtbjVhIvTQ6zdzRZTNP6SAJdyYyNJ1rl4WVJ1MtaVo21a7a+w2couaqfh6CVtlY0ywRgW4a2zgDt18uKwTqO9k9SvbjYrdSUl+Lr7RosjL9+OFETsGwDQNfSoKclsYaSWXLfUVsvNmz1RA8Hk2hW06s82tssw2uqijTtjBLXODHN4Lmv4LmugHEHkIPrXpXTlwOZlZJ88pSz6RntN286MkuDCzujLyjlyhQDS9/hTF0F+iOLMaQtOHwOIxDapQbttCFKctiM+jnMKzi2iw3QaYL3G6RfeG4MukE46yFpxvJGJwmHlXqWVt17vw1eJop4RvXI72lm61x+sqx/wCvuLzWHxNetKyStvev6lEoxihbfkOjRYXuqVyAWiGim5xLnBjQAGY4uC6TkkrsrhFydkRWTI1KqSGVqmABIO5h4B0XmFkt9YWVTryqWSSjx26u/wD+FkoKK1l8Ztsw+lq4aPq+4tV0VZitWyKycKtX/T7i5mIx2WWWmu0ujBtazFZIdVaSTdqFoJiYhpxgAaytdCo6lNSe8dWKi7LgiRXFYIAzbZ4Z9XYFJbBF6G+V1JC1CVGwSExPUNQAIAWwMcxt8AloqWpphpddcTTIMtBIBumSQRwRtWGtC7uuOzsWvj3bDoq2WMXwXzf32keZFJjrIDdaY3M6AYaafUJWavUrZZtN6pLe9S/F4bC7GQipw1bV4/UgbVDLdAEi7UENaXOgBkhoa0nTsjlKjSlUqU2m29nT9/LiWzpxVCMrWZezSpluUbRunhCx2UkQAGEvrG6ANTZujmW2ORxUpu+W+vqUV2mCs7weXiv+xNVFQ2u1mlRp1ZfSvX3NYWHcKcATMgiDPKRqVVWTqWkp5brZdokow0cVO+/Yr730i26m/cHmrQp03B9K7cLXyN0ZjIGB0qhSlGrGOkzJ9LaJUow0iy+KsW8u42mwTj/aXfkVksK9LVln13+qIQ1QlbgXK1trVDVohzaT+EAQCXXDg2owkw7AjVAdgeXdVxVGMdafZs1br38ipUkrSWvr49K+7ocKW5lr6Za26wsIdJZueBE4jEEYE7XbVkw2OUXLSXd9er/6huOZWOez0tj6uTbY5wAFwhhF4X2cHhXXYtE3o2iDrU6jg8TBxve+u+7h1FtOGR26H8meTZxfaa3nlfbMNzMeo2PaeofJ9kY1bDSfdmS/xo0PI0epeR5Smliprp8kc7EzSqNdXyOi3uHi/wASw6WJRpImXlewmgKgiL1Ia50P/quBy3Vd6ajvvfwN+AalUT6R2bv1I853avNVfaNGN53sRUzVq2hzavzgVAQ4Xd0Y5mEHReAkK3E01Bq1uxp/IrrOm2sguVKtoFroCmKm5GL91jjT8I+E4CBhGkop006UpatXShQdPI77dxfy19RU5h2hU0/aRLC89EjyTko132l8T9PGmP7mjqXtOSa18MnLbrMNeSjK3QjR3uHi/wAS6OliU6SJxHyjNFkdQvUmvvCpg4zEFmOIK7PIsdJUnZ21LzN+CmrSe3Z5mJkbKu7ktuBsPokRrBrUx8FL/UVDLgZ69v1RtdS62b0e6ABo2BeCUYUYcEjga5MyMtvLqYPiirZ/5ikufKrOtGc9kUmaaUVGVt9n8mJaLK1+JBvDQ5pLXgTMB7YIE6pgrFSxNSl7L7N331EypSy4d2FnvisTeJLRDqTQCRul3gwS0tng4kCDiR0KuIdag5L8PyfRcbw2WOdq3n2bTRXIEcv/AHtf0p91i72E5mP3vIV/aXUvkPWkpBAFC2hoeZOOHYFJLUDsiwggS1GySQW48qRJq43c+VvSmKwbnyt6UgsbmZ9MFlV2n6erHSsqw6lWdSW61u5GivP8MEuHmzlc46lD5zUFOnuTmmo19Quqy97qTm8Gk0Fly89pvSDLTgoYqUfZUdfE6GFhVyJt3Wqy4Gvme6iWP3OkKbhdDyHPeHYGIfUAcRgcIELFirtXWzhs+W0qxMZprM78AyRTvZXtez5tZffrK2hQ0tKCey8r/wDEonLLT7v+xn5bLm2u1NbWdTa6pZwaYYb1UbnRBLKwg08MDE6D6tVWlSdRJp7lq2fPyZfh1J04vLfbr4a3u3m8/INAnHdSAQYdXruEggiQXwcQNK5jxFpXjFIgq87bu5fQgy4JtFgG20O/IrJ4WDnmit680Rg7Rl1EmXa76doZds9arcpksLG8AvqGHF1SIbdawYTHDM6At9bDZaWjgulvd0/JeIUFGUG5TSu9m/Vst3lS3Wq0OY5layvuVGlpNEiq9gI1sEyR0LHSoJTTi1K25bS5RpXvCdmuK1EGeVVz8k13PaWOdQktMgtJiQQdCIQyYtLpXjrK4pKTSd9T+TPPsufMxWqGreL54QEx8JiNa+1UHV0StqVt5vej3nX5oZzto2VlOk2rcBeWxSe8QXE+EGkHSda8nyjVpelTzvXfyRysVGLqt9XyNrfq7iVvwKncWLS0OPzM+jiY+Vs493qQQ8TSLReYWY3gZ4QE4A6Nq4nLDhNwcN1/I6nJtNXbW5rzNXN76kec7tXnavtE8bzvYjn8v5EytUrvfZrZTpUTdusc54LYaAZApkaZOnWulhpYNUlpLZt+0z3jw++8tZq5JylRqudbbVTrUyyGtaXEh94GcabdQI061VjJYVwWh236dnaDcbakbeWvqH8w94LDT9pFuF56JkZBzr3M2i62oQ6u4i7Tc8fV0m6WtI8XavX8mSpQw0YzevtMuLpJVLPgjV36niVvwKncW/S0OPzMuSH2zhPlOyv853BxDhd3QcNjqZxuHAOAleg/09Om6lTI9y+bNuFSSlbo8zEzS8N3nUPz6a0/6ndsBJvoNa+h9AQah2NHWvlizYuV3qgvH78Dk6qa6Svl6i80CKTL7g+i4NBAm5WpvIk4DBpW6dLNSdOHCyCg1pLydlr19jMQZPr1vtNS6zH6KicI1Xq3hHmbHOVxpOlSdl+J+H+TdpYw5tdr29xpWSyspNDKbQ1o1DtJ0k8pxVNStKp7TKW3J3ZMqxHMR9LXxH1rtfksXewnMx+95Cv7S6l8h8DaOlaSkIG0dKAMjKRmo71dgVkdhCW0vqIEtQgEi6MOdIbsht8cUdaYX6AvjijrQF1wKzatrol7aNVjWF7nQWyeEZ0kFUypSbdpWv0I1rEUklGVO9tV7sPn2UPvqfsDuqr0Re94Il6VR+F4sDbrf99T9gd1J4NPf4IPSqPwvFkFGhbadoqVxXp36jKdM8DxaZeRqjx9mpWRpOMUoytt3Lfb6DeIp606erVqu+n6lv53lD7+n7A7qg8Pf+LwQekUfhLvYnzm3/fU/YHdUPQ48f8AjEfpNL4fiyrbPnrn03OrU5pPL28DxixzNmxxVkMMoa0/BCeKprUqfXressuyjlE6a7PYHdUpUZSVpTuuqJFYigtlJd7G/Pbf99T9gd1VehR4/wDGI/SqXwvFkGVGWytTfRq1abmPF1wuxI9QB61OnhYxkpX2dCCWKppNRp2fG7JLPk2zsJc2i284yXOLnuJ855JW+pXq1Fac27cW2ZZVZS2ltrmjANAHrVRC4VRBIQD2lHKrBuZOsFp1YAPaTjqwVdXXTl1MvwjtXi295JkrLLKTLrgTiThGvnK4E6bk7o7mIwsqk8yZc3x0uK7+H4qOhkUegz4r77A3x0uK7+H4o0Mg9BnxX32FPK2XKdSi9jQ6SIxjn1FSp0mpIspYSVOWeTVkWNzDcAIAjD1L0Z597QjlKBDXsB0gHnEoAq2rI9CXFlNrH8HhNkeCQ4S0EA4gK2WIrSpOi5PK9xfCvKD1Fr51bP8AFH2f+yyqElqU34fQs9Jh8KPj9Q+dWz/FO9n/ALJ5J++/D6B6TD4UfH6i1K1rBj5yfY/7KGh/qfdH6EnioL+XHx+ogtFq/wAS72P+yNB/U+6P0F6VD4a8fqJ84tf+JPsf9kaD+p90foHpUPhx8fqTUKJbevm+5zrxdBbJIA0TyKcVlViqrNTle1iSG8UdalcrsghvFHWi4WRk5REVHRydgVi2EJbTS4PldSiPUJUdJJQJvWNQAIAle5pM49SRJ2Ym5iWxoPSgVh25t5epFx2Q55kpDEQAIAV7Wkzj1IuDSYw0hIGop3FbWN4PldSYtQlR0klAN3Y1AgQBK9zSZx6kiTsxNzEtjQenSgVjIzqcyjZajw0FwLAJAiS9oBMaQNMYTGkaVowmGeLrRoXtm1X4F+HVqiaOTt2WLRSbTcTZzujb0fNwIwaeP5S7MP8ARkJtrSvV98Tsyk0l09f1KTs565ERQ/AA6w9W/wCyIfGf32kVVa3fP6npNgps3OmWgeA0jQTF0RivMyum0ziPaW3taTOPUlcTSYw0hIA1p3FbWN4PldSYtQlR0klAm7sagAQBK9zSZx6kiTaYm5iWxoPTpQKw7c28vUi47Ic8yUhiIAEAZ1uDS8nHVs2BTT1CaTZSp5y2V0RUkmIF18zskiOtPIyvMiSrl6gyC9xaCYktJxxPiydRRlYZkRHOSgcKZLzrgObHtAIyPeGZB+3m8R3SEZQzIBnNZfGqQdBF15gjAiQ2CjIwzImZnTY+B9LomeBU2+ajJIkpLUabbQCAQCQcRoxB0a1CxMjtVvZSaX1Ja0RJiYkwMGydKFFsHqKG+mx/e/wVO6no5EcyGjOSmcQxxBxBwEjUYTyMWkQj85abQS5rg0Yk4GANJjWjIw0iJd9Njlv02jyKm3zUZJDzK6K2+Oifq5eNZALYOzhAJ5HvIZkBzjotjdJYDgDi4TExDROooyPcGZD25yWUmBUknQLr8elsIyMMyJv2xS8ro/qllHdDX5botEuJAGkkTHRJTysMyBmdNj4H0uifEqbfNRkkNSWows7ct2auynTbXusLi55uPMxF0eDynoXS5Ir08LidLVWxO3W9XyuaKFSmpXkzKt9Sy2m41lcBzQQBcqEEYbWjYvS0uX8LC+3X0G+eLoS3+BV/YbPv2+w9X/7kwnSV+k0fe8GddkTL1CjRZSq1pczgTcf4I8DQ3i3R6l4nG5KmInOkvwt3Xbt8bmGrODm3F6i9vpsf3v8ABU7qy6ORXmRpWe3MqBj2S5hxBiJE7DBStYltsyJ9a6CSCAASThgBidBTI2Zmb57J97/BU7qlkkRzIRucVJ2LAXN0TomNOBxRkYsyF/b7eI7pCMoZkI3OiyEA7rp8ip3UZJDzIlGc9nNzcyahEkgBzYE+UBKMj3jzrUI7Oak3F4c1sgF2mJMDAY6SEsjDOiTfRY/vf4KndS0ch5kTftul5XR/VGVhnQhy5R13uj+qMjDOjKtWctkLjFXZ4tTYPJU1CQZk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484" name="AutoShape 4" descr="data:image/jpeg;base64,/9j/4AAQSkZJRgABAQAAAQABAAD/2wCEAAkGBxISEhQUEhQVFhQXFxYVGBgXGRcVFBUUGBcXFxgYGBUYHyggGBslHBcUITEhJSkrLi4uFx8zODMsNygtLisBCgoKDg0OGxAQGy8kHyQsLCwsLCw0LCwsLCwsNCwsLCwsLCwsLCwsLCwsLCwsLCwsLCwsLCwsLCwsNCwsLCwsLP/AABEIALcBEwMBEQACEQEDEQH/xAAcAAABBQEBAQAAAAAAAAAAAAAAAQIDBAUGBwj/xABOEAABAwEDBQoJCQUIAgMAAAABAAIRAwQSIQUGMUFRExYiUmFxkaGx0jJCYnJzgZKy0QcUIzM0U5Oz8BU1orThJENUgqPB0+Jkg2N0wv/EABsBAAIDAQEBAAAAAAAAAAAAAAABAgMEBQYH/8QAPxEAAgECAgUICAQFBAMAAAAAAAECAxEEEhMhMUFRBTNhcYGRocEUFTJSU7HR8CIjNHJCQ2KC4QYWosIkRPH/2gAMAwEAAhEDEQA/AOuhu09H9Vyy7UNqNgkIE1Yr20cD1t95qjU9iXU/kCMrL3/6oe9VWPC8zL74DZYyBZ2Q95m/eLZgGGw03RsEwfUNi1UlaCsGo2Q8AtiYHxUwutQ6+3aej+qViV0K4QUAIgAQAry0YEmeQIsDaQ01RLdMBOwrq4yG7T0f1TFqG1GwSECasIgAQBI5jRgSZ5AkNpIW+AWxOHxQF1qHX27T0JWJXQrhBQAiABACvLRgSZ5AiwNpDTVEt04J2FdXGQ3aej+qYtQ2o2CQgTVhEACAJHMaMCTPIEhtJDKzGPAa4S3XqnGUBqOUyQ+WguJk0KhnlLFVTjapJL71gjpaX1g8x3vMWbBbJdnmSLi2gCAKFtDQ8yccOwKSWoHYsIIE1SmSSREHlCRJq7KlvpkMmJF5swRMXho9ceqVCrfI7cGKzMjLrTp1B1HrdU+HWVlwvNS++AMtZD8B3nn3WrXT9hCNC8piuKgZbeJMiOkKJYJcPJ0hAguHk6QgCGueEVJEXtIryCNxyBk1SmSSREHlCRJq7GbieTpCYsrF3E8nSEBZiVjwjzoB7SK8gjcVAy24SZEdIUSwS4eTpCBBcPJ0hAENc8IqSIy2kV5BG45AyapTJJIiDyhIk1djNxPJ0hMWVhuJ5OkIDKwrnhH9akIHtIw5BG5yOSR9Gz0DvcCqjzsu35jOqpSajQB4rpJwES3RtMx6p5FkwV/xdhMvXDydIW4AuHk6QgDHyn9a71dgVkdhCW0s2u1MpNvVHQ3RrJx2AYn1JJXAqOzjsfHJ/wAtXuIySHeJBacu2d9wU3cK+0AFtSHSboEluGJBnkVdanJ03rtqFdFXOO1sYbrpvE0XCA48FrqknAHaFmwkXKlJL72DbRDkjLtJpcHOIZpxZUku0YQ3RAGnkjWtVOE1GzI3XE2f2zQubpuvBm74Lr07LvhDo0YqeVhfpId8Vm+8PsVe6nlYXRq2O00arb1M3mzE4gzygiR61B3W0nq3E91uzrSuOyKlvt9CjG6G7OjwnExyNBMcqkk3sE8qKD84bLJioY8yr3VLKyLa4l+zWhtRoex0tOgjsxxB5FFqwEFtylSokCo+CdAhzjG2Ggwmk2IhdnHY+OT/AJavcRkkSvElrZcsrLpLvCEiLzsOW60x6+VGViuiLfHZOMfZq9xPJILxGvzhssmKhjzKvdRlYNriJvis33rvw6ndRkYr9Im+KzfeH2KndRkYXRcteWbLTddc/GAeCHPGIkYsaQoqMmTeVEO+Kx8c+xV7ieWQrxDfFY+OfYq9xGWQXiRvzhssmKhjzKvdTysTa4i0cvWdzgBVMnASx7RzXnAAIysV+kSpl6zNJBqYgwYZUIkcobBRlYXQ52cdj45P+Wr3EskiV4hvjsnGPs1e4nkYrxE3yWTjH2avcRkYXiSU8tWZ7iGVBgJ4QcwQNOLwAllYNrcU7VnJRDCadQ3wOCDTqf7tTyMV+kxLLlKi0aXBopvaJZUw4MAaFVSpzzNyHdcTo7dbqdKpT3V10cI4Ne4uiAW8EGBwgcdnrGLAwbbaJO28fvisfHPsVe4ujlkK8SzYcpWesSKbpIxIIc0xyXgJ9XIk01tGsrK2UWxUcBydgUlsIy1M5+1MdabYabnQxtQUxA0AvawQJ0kuEnZtgBSuoQcnuVyuSzSynW7wLPxn9K5/ran7j7/8F3oy4kNszKoUmbo1z5YWuEnCQ4FJ8pwqJwUHrTW3/Aej213BmbtK11HGoXC41gEcpqfBVUMZHDws43u+PUDpZybeBZ+M/pV3ran7j7/8B6MuJmNzFZ86Lb/0YAPl4g4Tzg9S0enU9BprPba3T19RDQPNluae8Cz8Z/Ss/ran7j7/APBP0ZcTmzZTY7eKVN5LS4NIOsGDB2xIxw1+vbCpGtSU0tpWouE8p1oUC05fNDJPz9xr2k3gZF0EgyAx0DitG6CBjr50YrErDRTte5XGGkk77jqzmRYuI/2z8Fg9bv3F3ss9GRx9moustrdQY+WEVDBGEsD4wnTwdOsLqRnGpTU1vKoxcZ5SbM3IzLa59W0lzjda+ASMHl7RDtUGm7CIAjTOFOLxSwyWq9/IKdPSO7OoqZj2IghrXgxgb5MHbGtYlyvr1w8S30ZcTBzdzMY6pU3c3mtiA0lpN4SCTGmFsxWNjQUWldtXW7UVwoXbudBvIsPEf+IfgsXrd+4u9lnoy4hvIsPEf+Ifgj1u/cXew9GXEN5Fh4j/AMQ/BHrd+4u9h6MuJBb8yLJub7ge10EhxcXAEY6NalDlZOSUoauhieGVtRQzdzIo3HG0cI3nAXCWgQYPPjOpaMXj1QqaNRu1tI06GZXZrbyLDxH/AIh+Cy+t37i72T9GXEN5Fh4j/wAQ/BHrd+4u9h6MuIbyLDxH/iH4I9bv3F3sPRlxM3ODM2zNok0g5rrzGySXjhPazRhxlfhuUdNUVNxtfpIzw6SumWcnZkWTc2Xw9ziASQ4tGI2KFblTJUcFC9nbbwHHDpq9yzvIsPEf+Ifgq/W79xd7H6MuIbyLDxH/AIh+CPW79xd7D0ZcQ3kWHiP/ABD8Eet37i72Hoy4mTl7MmgAw0i5kua0zw5k6cdB0LVhseq2a8bWV9WvUiE6FrWZqtzIsUCWPJ1m+RJ5oWb1u/cXeyfoyIbdmXYhSqEMfIY4jhnSGnkTjys20si72Ho6RDQyNRtVQCs0m6xxEOu6SyewKijinh03a97eYaNT2l3eRYeI/wDEPwVvrd+4u9h6MuJyWeGRBYnsq0HFoJ4IklwcBJk6xo55IjbvwuKjiYvVZrausqqQ0bTRqPcKl15mXNY4xoksBMKewsaTZhZM/eDvT0/5iiitzE/2srjzh6wvKm4w8v5Vpg7h47gMTg0aDE63HUOfYr6UH7Q6lOSp57anqKFgytToVHh88JtPRGo1OXlUqkW4rt8iWFw06qbjuOqa6QCNBxWYg1bUZ7ftLvNZ2VF0P/R/v8ir+Z2GiueWnm2cP7zb6RnusXpMH+lj2/NmOpzqOkCmTMv5K/s/+Z/uWdZOVvZh1vyChtl1ncrhmk80yl+8jzVuysvTYX9NDq82Y3zppfJd4D/RUfzLUsXK/wDB2+RPD7GdyuMaTIyH4dbmo+4unyj/ACv2Iqp7+tmuuYWhKABAEdp8B3mnsKa2gV8leC70lT3it/Kf6qXZ8kVUvYRcXPLQlABKAMzONw3DT/eUR/rMW3k/9TD73MhUX4WXrJ9WzzW9gVOJ56f7n8xx9lEqoJBKACUAZ2WXCGCRN9pjXAcMY9Y6V0MB/M/ZLyK6idk+lGiueWGJnTlYUKRbdLnPY/ATgLsE4A7QtOGoTqS/CthZCEGm5yUfMxmZSNCtTgOMzeIEi4Iveubuzn1G6NGVSLyq9jPRipS1yS6ztFgLDh/lT+qo+c/3Qu1yR/H/AG+ZlxO4go+BT9HT9xq6AzGyZ+8Henp/zFFFbmJ/tZVHnD1heVNx5/nxZqzrSw0adV4BYX7mxz5ALDDgMMQCMSvSYGGbCpLfm8zHWl+YZNvp2qrVY4We0saA1rgaT2iA4mcJwgnTC0YbDuirbdZVOV9h6hYh9GzzG9gXl6vty62dBbCo37S7zWdlRbP/AEf7/Ir/AJnYaK55aebZw/vNvpGe6xekwf6WPb82Y6nOo6QKZMy/kr+z/wCZ/uWdZOVvZh1vyChtl1ncrhmk80yl+8jzVuysvTYX9NDq82Y3zppfJd4D/RUfzLUsXK/8Hb5E8PsZ3K4xpMjIfh1uaj7i6fKP8r9iKqe/rZqVagaCZGgrmFqR5LacvBry1zSXXnCTUALiDqF1enWBoLVbxZF8qYi7y2t1HeZk1y+zh2MOJcATN0X3sidf1c6B4XrPI5QoxpVFl2Nf4JLESrpSlt+Zu2nwHeaexYFtAqZPqBrHE/eP94rdyo7YmXZ8kQoRco2QZXtBFnqOaYN3A6xJiVmw8FUqRi97LM2jd2r2PLd8LJi5jExuomNsXV6L0Kh7viyv1riduruR0eTsl2mtTFRtJoadF6tdPRcVU6WDg7SaT62TXKGLaurdwW/I9ppta8sYAH05IqioRwxobdGMwp0I4TSLRtZutldbGYmcHGWzqO5sv1bPNb2BcDE89P8Ac/mSjsRUyzQfVouZSLbxI0uuggGSLwBidCMLo9KtI9RYpzpvNFa+k5re9avu6f447i7WXAcV3sXp+L6O4N71q+7p/jjuIy4Diu9h6fi+juIH5OtNGtRc5gawvAcWv3TCZxN0QJA5etSSw6hN0Wr5XfW3qt0lVXE4iq4xqbL+J3THg6DK85ctaa2nPZ3Ztm2XBfuhszwQ+fU5zRGn9aOpyfiqdFSU3a9t1+JRVg5WsZtLM+rulOo6sXlkxeptAg4Hhbq4gcwOhbaeNwlP2X4FTpTe07VeeNZw3ypn6OiNd5/u/wBD0LtckbJ/2+ZlxOxENHwKfo6fuNXQGY2Tv3g+Pv6f8xRRW5if7WVR509UZVmZBEda8pc6DjsK5rMc7hNaRqJA/wB1KNacdUW0usbo6rjmiiTAa2fNHbCn6RU9597IulZXsNq2wgwBoJGKpci2NK6uytSrA2h51Brex66N/wDwP7/IzuLVW3R5lx7mvAN67B1rnamXpOLta55/nD+82+kZ7rF6bB/pY9vzZzqnOo6QKZMyfkueBZiTxn+5Z1j5X9mHW/IeHV5SS4nZ1jeAh0T6pXDes2R/C3dHneU3RlEnkrdlZenwv6aHV5nPlzpo/Jk8NpvJ+6ofm2lYuWP4O3yLcMr6jtKb4xLsHaBs/WC4tzU1fUlsM3IrgH1idlH3F0+UtlL9iKKSu3biy/a2te3E6nRGvBczUy+LlG+o8e/vLT6Op/MUF7KW3t+py47JHoWYVUCzUwdJafz664XKzWkiujzZrwsW4XN23APa9swQCer+q5W12NUbxWYisRbcde0bo/3iuhyrb0mV+j5Ipw98uoizgH9mddIAgYbReCowfP07cUSn7Mrnkz/szf8A7B/IC9R/F2HOXsdp6xkJzhZqN0TwcekrzXKF/SJW+9SN9BJwVx+cLxuJE4h9H86mnyf+pj97hVE8jZap1AKbJ1sA/hCpxT/On+5/MnSi2lYax7aeGJmCs+qJc056yy+q0aSpXSKlFvYRNcWSXmQdGtLZtJtKWqKKOVa7Xhox8NvRIC38ntN1V/RLyKqsHFRfSi4azaZLQDt0rn3S1Fyi562yarWDYnWm3YhGLewjNWBfkkHCNn6hF95LLf8ACc9nFaazntFNta6Gj6sAy4l0ybzdADduldTk/Cwrxk29j6Add4fVlUr8TiM46tQuayoHtmMauDscJPCcA1sk4Y4nkC7FHDxoJqO8xYrFSrtJpJLcjpXU2sDW3gYYwSNBhgxHIkDsc9Y/t1T0zP5iiliP08/2shS55Ho4quiJMLyN2dfKr3Oey3lfc33N0bTgTJDjJOMcFjtAjZp6Ojg8C68M+rtv5DeJoUdVRNt8N3ijO3wf+TT6Kn/Etfql8V4/Qj6xwnuv77Q3wf8Ak0+ip/xI9UvivH6B6xwnuv77S/m3bt1dVM3ocyXYwTdqDCQDEAaQNeCMbQVDBqH9SfgzPHERrV24qySsu86BcM1nF5x2S0fOt1psvEEOBwgwGjESNYPQvU8nLPhYpdN+9nIxScat0hBlHKP3LPZPfWzQdBVpJcC7mJRLKJYZBbUqtM6ZDLOFx+WfZh1vyNeBd3I6hcI6Jw2W7DaBaS+nTnB8HAiHmoNo1OXrMAs2Ghbh5s4+JuqzdjVzMsNSk119pbwKbRMaW1K5Ojkezp51zuWnrhHfr8jVgU8rOmc8mATo0LiNmxJIzsmnh1PNoe4unyn/ACv2Iow/8XWy7W8E8x7FzDQeWn620+jqfzFFe2lt7fqcKOyX3xO5zOP9mpeYfz7QvP8ALHOx/b5s6GB5t9ZsWp0tcTxT2Lkm21kMs/j+e/tXQ5V/Vz7PkijC80hmVGOfSc0SThA5iD/sqMG0sRBviidVfgduB5yck2q4Gbkboeamqbxbc0zohev0cttjia7Wsej5FLmUWDQbuOg7T/uvJ4+X/kztx8kdijC9KNyPK5+j/wDZR/NYnyb+qh97mPEc2y3TeS1snQB2KnFP8+f7pfNk6SSgupFXKlocynLYmdJkgCCSYAJ1ageZPCYd16mRdZN1IU1mns6DD/bVT71v4db/AIV1PU8uK8foQ9Pwnuy++0P21U+9b+HW/wCFHqeXFeP0D0/Ce7L77Rgyy51Smxzg6+Ywa9oBBBk32NnRqnSrqeBeHhUk98JLf17+oor4ujVcY04tfiT1nVLzhrMnLuU9xui81kybzg4jDVDWk482pbsHg3iG7buP+BOvRpK9S76EUcn5ev1Gt3Wm+8YhoeCJ18Jje3Xo2aa/JkqdNzutWvf5oisZhqjyxTT++k6Rcgmcn8of1VPzne6u9yNJ5Zx3K3jf6HOx6X4WLODPR0/y2rqGeW0xrH9uqemZ/MUVDEfp5/tYUueR6IvInZOEzx+0t5x7tNek5L/Tdr8jlYznUbX7Hs/3f8TlruyrLHgJUyHQDiLp07SjMwcI3M/5PzhV86n7tRY+V/06/cvlItwXOPqOyXnDqigoTa2CC8dpTzS4hZGfYDwn+krdtJdPGNvCUG/6vIz0larPsL65ZpFBTTa2CsISle4AkMz8m+HU8yj7i6nKf8r9iM2H/i62Xa3gnmPYuYaDy4/W2n0dT+Yor20tvb9ThR2S++J3GZ/2al5h/PtC8/yxzsf2+bOjgebfWbFo8B3mnsXJNg2z+P57+1dDlX9XPs+SKMLzSJlzzQLeO0p5pcRWQiQyllf6seko/msW3k39VD73MoxHNMtUfBHMOxU4rn5/ul82WU/YXUh6pTad0StcS6NinpqnvPvYskeAXRsRpqnvPvYZI8CplGmCGyBIcCMBIMjQV0MBVnJVYybaySevjq+pnrxSyu38SLi5ZqOPz+/u/wBbV3eRvZn1rzOdj/4TLyM2LTZfKpUHnlc5rXOPSV0MTzFTqZRTSVaNj0ReSOwcn8of1VPzne6u3yN/M/t/7HPx+yPaAENZ6On7jV1jNLaYm6XLZVP/AMoInCbtam89TSipHPRlFbWmgpOKrrM7LUdXvlZxH9Du6vOerq/uvuO5+T8RHL5fte7V2uAjhAxrAhgxGrEOXcwNGVKhlltu2cjGuDrLI77DsFYVEri0meF0D4pEnZnH5p5QFEPBxJcw3cZLA2oCRGuXN6VXyhRlWo5Y7bp+D+pZgXBVXndtT7zo98rOI/od3VxPV1b3X3HW/J+Ig3ys4j+h3dR6ur+6+4PyfiIN8rOI/od3Uerq/uvuD8n4iKVjy81pMiTfquc0B0tDyws1bGmdmuF0MRg6ksPSglrje/aZaUqLrVFntss+PEu75WcR/Q7urn+rq3uvuNX5PxEG+VnEf0O7qPV1b3X3B+T8RBvlZxH9Du6j1dX919wfk/EQb5G6mOnmdp9lHq6t7r7g/J+IinY8vNa5xi8Cyk03QZFRjYcNBwnXr1Suhj8JUqaPKtkUu4y4WVF5/wAaX4nt4FmtnG0tIDHAkGJDoGGvAYLBHk6tf2War0FrdRWOLp8J9oIkg06kEDTNegR1L08nr7Tz0dkjo83cstpUWNguhpaYBkP3Ws+MBouvaZ5eQrk8pYWdaUZQV7K3i2dLk90tG1KSTvv4GhXziDmuDWOkggSHATGswFzlydWb9lm+9Ba3UQlHOOmC8tBe0vcWlodoO0RgZ5ls5QwdSrXc4rU7fIzYR0XRV5pPXe/WS75WcR/Q7urF6ure6+40/k/EQb5WcR/Q7uo9XV/dfcH5PxEG+VnEf0O7qPV1b3X3B+T8RFbKGX2vaBdLQH03OLg7BrajXGMMThoWvA4KpTrxnJOyKMS6KpStNN7kiennE0AC6TsIDoI1HRshVYjAVpVZSSdm2+9k6TouEfzEtS2jt8rOI/od3VT6ure6+4s/J+Ig3ys4j+h3dR6ur+6+4PyfiIN8rOI/od3Uerq3uvuD8n4iK9szgaRoujVeBxfIIGIGEA49a3YLBVIZ8y2xa4a3YzYmVGKj+O/4le3DeWN8jdbHTzO7qw+rq3uvuNP5PxEc7nXlEVrsCIiAZvHTJg6tC63JuHnRjLOrXt4XOZyi6f4VCV9t7FWy1dzq2Z2iKFnidEim3BbKsM9OcVvuUQcVXi5alvOs3ys4j+h3dXnfV1b3X3Ha/J+Ijn87spiuxoAiCSAZvHAgnHVoXV5Nw86KlnVr28L/AFObyi6f4VCV3rvbssazGNLWTP1dPZxGrbcztJsMrZJbXg6HDXtHKhSsVyimZe9byh1/BPOQ0ZdyXkFlJ150OOEawDtx16I/UJyuSjCxsqJMEAZWVM3m1nMc0hpM3uUzp5Nc7emZKVhSpqVilvR8odfwRpCOh6Q3o+UOv4I0gaHpDej5Q6/gjSBoeke7NMXRw8cZwgckHT+tSNIPRIZvR8odfwRpBaHpDehiBfGPP8EaQND0ke9byh1/BPOR0Yb1vKHX8EZw0Y5+awwh2oTqx1+pGcejQ3et5Q6/gjOLRm1YcnMp07kAgiHSJDtoI2YnDlUW7liVthm181GudLXQHHAGZHr1468P9y85F0kzKyzkdlnDC9zYe65JLgAbpOMNOxa8Fh6mLqaOnttfuLKWF0jtexFb7HSZwi9oaYiSZOA4rTO3Db6z1Icg4mWpNGqXJjX8SKW6Wf7xv+p/xqz/AG7i+KI+rn76NfJWQW12X2OF2SBi7GOdoPUuLi6M8LWdKe1W8VczVMNkla5c3o+UOv4LNpCGh6R1PNEXmS8QTjrMTj+u3QjSAqKutZE7NYSYcIkxzdCecjoxN63lDr+CM4aMN63lDr+CM4aMN63lDr+CM4aMfTzWGMu1GNeOqRhh+sNKM41TQNzS8HhDHn+CM4aLpLNgzYYx955DgNW08s6tP60xc2yUaSTuaOV8lMrtxwcNDuTYeTE8088xjKxOUVJGNvR8odfwU9IV6HpLeTM2mU33nEOjQNU8spObZKNNJ3Lls8M+rsCS2Ey2giCABAAgAQBNT8T19qRJbhUhggAQAIAEAO8Zn61oDeiqpEBUACABAAgCZnic57UiS3GTnZZTVstVrQS7gkAaZDmnsBWzk2uqGLp1HsT19T1PwZbSlaaZyVvyPaK1ChudGq9zWgG6xxAF0DSBB0Be9pcpYWM5Nz1Pr+h1J1qeVfiRj1M37U3wqFQc7SO1aPWuD2514/Qr0kOKPTsh2c07PRYRBFNl4aw66C4dMr5ri6iqYipNbHKT72zmzd5Nl5ZyI7Wz9a0w3orJkAQAIAEACAJmeJzntSJLcKUhggAQAIAzbZ4Z9XYFJbBF6G+V1JC1CVGwSExPUNQAIAlcxoMEn1QkNpITdAC2JgIC+wdujeXqSsO6HOEFA2IgAQAry0GMUWBtIaaolpxgJ2FfWMhvldSYtQlRsEhAmrDUACAJXMaMCTPJCQ2khL4lsTA+KAvsCtUbddp0HZsRYkmjazC+z0/RM7F26nsoVYy86/G85/apT5p9XkWQ2IYVwSAry0GMUWBtIYaolunBOwr6xsN8rqQLUJUbBITE9TGoAEASuY0YEmeSEhtJCboJbEwPigL7B26N5epFh3Q5wgpDEQAIAz7bdDzJxw7ApJagdiyggS1GSSQRjyhIk1djdyO0dITFYXcjtHSEBYSseEedAPaRXkEbioGW34mZHSolg27yjpCBBd5R0hAEVY8IqSIvaRXkEbjkDJajJJIIx5UiTVxu5HaOkJisG5HaOkICwVjwjzoB7SK8gjcSt4J5j2IGjocwvs9P0TOxdqp7KJVjLzr8bzn9qlPmn1eRZDYhpbyjpC4JAirHhFSRF7SK8gjccgZLUZJJBGPKkSauxu5HaOkJisG5HaOkICwVjwj+tSED2kV5BG4qBlp2OMjpUSwS7yjpCBBd5R0hAGRlI/SO9XYFZHYQltL6iBLUugkXdHKUiTsht9vF6ymK64BebxesoC64CVRBIQD2jcdpQIEAWHMaDEdZUbk7ISG8XrKLhZBDeL1lFwsiKq2CQFIi9o3HaUCBAEtS6CRd6ykSdkNvt4vWUxXXALzeL1lAXXASq2CQgHtG47SgQyt4LuY9iAR0OYX2en6JnYu1U9lEqxl51+N5z+1SnzT6vIshsQwhvF6yuDchZEVVsEgKRF7RuO0oECAJX3QSLvWUiTsht9vF6ymK64BfbxesoC64CVWwTH6wQD2jZO0oECALDmNGrrKjcnZCQ3i9ZRcLIIbxesouFkZOURFRwHJ2BWLYQlqZpQ3a7oHxUR6hKjpJKAe0agQIAleWkzj1JEnZibmJEHAoFYduTdp6Ai48qHPMlIbEQAIAV7Wkzii4NJjDSxAnSncWXWNhu13QPimLUJUdJJQDd2NQIEASvLSZx6kiTsxNzEtg4FMVhK1Jt12J0HUNiVyWVG3mF9np+iZ2Lt1PZQqxl51+N5z+1SnzT6vIshsQwrgkBXtaTOKLg0mMNLEAHSncWXWNhu13QPimLUJUdJJQD2jUCBAEry0mcepIk7MTcxLYOBQKw7cm7T0BFx5UOeZKQxEACAM+3NaXkmdWzYFNPUJpMspEQQAIAEACAJqfievtSJLcKkMEACABAAgB3jM/WtMN6KqZAVAAgAQAIAlDgLhJAAkknAAA6SUiS3FK15TpXTdqMcTAADmk4kCQAcYBJjkVTqwSvc008NUlNRcWuxmhkS3VaDWUqO51nXWtEA6BrcQ4gdqk+WnOyVPx1vssW1MF+Fyk7W4r/Jl5VtFV1WvTqPbdaQ9j7oIeDTYHhsOGiqKoE9OCnLldwjkkr7m09j4dNuNyyjg3OKa1fe18NRPQynScG/SUwSBwb7ZBOrn1KGaL2MxyoVFrcX3MuKRUO1s/WtMN6KyZAEACABAAgCZnic57UiS3ClIYIAEACAM22eGfV2BSWwRbQRBAAgAQA3Jga8kVH1G8KpwhuYptaxwaJLhOvTqwnThlqTqXaha+5Pf232/fVqdBZIy4/f32myLFZQBNrkjUKlDuqzNOFO8ld8F9+JVo5t6kxrLHZoJ+cucdTWOoueeQANklRoSqNZqtl99Y5QlfUjGyW41rZWpXqjabKVJ7Qdzv33VKrHS4NII+jERtVOKxLpxjKFtbfl9S50Eo3fR43N05Ns7CRUtJa7il9EOGvEFquoOo45qiXVvKHGT9lEdGxWZx+1cgG6UJJ9lQpTqzm21aPTt+ZKVOSWx9xBl3J4o1LK1lR/0tY03TuZN0Uqj8OBgZaOtTxFXRwbW3/IUIZ733I06Gb4ME1KuGj6vuKvC1KtRZppJffSQm0thWsmR6FVzhTrVSGG648AY+TNPhCQReEiWuGkFaJupnSS1b35ClDKrvf9/aKed2Tm2SyVq7KlQvptvAO3ODBEgwzZKc6kYtLe2h0oZ5W6H8jkn52UWVH06rXMLHXZHDB5dAI6F6Cp/p7FqKlTtJNX3L5sunhJrZrNWyZUo1Gh7Xtg7TdPQcVya2Gq0ZunONmtv2iiVOUXZom+d0+Oz2h8VVklwZGzIso1Q+lDOHEF13hBrb4MuI8GQDp0wqq0ZKnJtbjVhIvTQ6zdzRZTNP6SAJdyYyNJ1rl4WVJ1MtaVo21a7a+w2couaqfh6CVtlY0ywRgW4a2zgDt18uKwTqO9k9SvbjYrdSUl+Lr7RosjL9+OFETsGwDQNfSoKclsYaSWXLfUVsvNmz1RA8Hk2hW06s82tssw2uqijTtjBLXODHN4Lmv4LmugHEHkIPrXpXTlwOZlZJ88pSz6RntN286MkuDCzujLyjlyhQDS9/hTF0F+iOLMaQtOHwOIxDapQbttCFKctiM+jnMKzi2iw3QaYL3G6RfeG4MukE46yFpxvJGJwmHlXqWVt17vw1eJop4RvXI72lm61x+sqx/wCvuLzWHxNetKyStvev6lEoxihbfkOjRYXuqVyAWiGim5xLnBjQAGY4uC6TkkrsrhFydkRWTI1KqSGVqmABIO5h4B0XmFkt9YWVTryqWSSjx26u/wD+FkoKK1l8Ztsw+lq4aPq+4tV0VZitWyKycKtX/T7i5mIx2WWWmu0ujBtazFZIdVaSTdqFoJiYhpxgAaytdCo6lNSe8dWKi7LgiRXFYIAzbZ4Z9XYFJbBF6G+V1JC1CVGwSExPUNQAIAWwMcxt8AloqWpphpddcTTIMtBIBumSQRwRtWGtC7uuOzsWvj3bDoq2WMXwXzf32keZFJjrIDdaY3M6AYaafUJWavUrZZtN6pLe9S/F4bC7GQipw1bV4/UgbVDLdAEi7UENaXOgBkhoa0nTsjlKjSlUqU2m29nT9/LiWzpxVCMrWZezSpluUbRunhCx2UkQAGEvrG6ANTZujmW2ORxUpu+W+vqUV2mCs7weXiv+xNVFQ2u1mlRp1ZfSvX3NYWHcKcATMgiDPKRqVVWTqWkp5brZdokow0cVO+/Yr730i26m/cHmrQp03B9K7cLXyN0ZjIGB0qhSlGrGOkzJ9LaJUow0iy+KsW8u42mwTj/aXfkVksK9LVln13+qIQ1QlbgXK1trVDVohzaT+EAQCXXDg2owkw7AjVAdgeXdVxVGMdafZs1br38ipUkrSWvr49K+7ocKW5lr6Za26wsIdJZueBE4jEEYE7XbVkw2OUXLSXd9er/6huOZWOez0tj6uTbY5wAFwhhF4X2cHhXXYtE3o2iDrU6jg8TBxve+u+7h1FtOGR26H8meTZxfaa3nlfbMNzMeo2PaeofJ9kY1bDSfdmS/xo0PI0epeR5Smliprp8kc7EzSqNdXyOi3uHi/wASw6WJRpImXlewmgKgiL1Ia50P/quBy3Vd6ajvvfwN+AalUT6R2bv1I853avNVfaNGN53sRUzVq2hzavzgVAQ4Xd0Y5mEHReAkK3E01Bq1uxp/IrrOm2sguVKtoFroCmKm5GL91jjT8I+E4CBhGkop006UpatXShQdPI77dxfy19RU5h2hU0/aRLC89EjyTko132l8T9PGmP7mjqXtOSa18MnLbrMNeSjK3QjR3uHi/wAS6OliU6SJxHyjNFkdQvUmvvCpg4zEFmOIK7PIsdJUnZ21LzN+CmrSe3Z5mJkbKu7ktuBsPokRrBrUx8FL/UVDLgZ69v1RtdS62b0e6ABo2BeCUYUYcEjga5MyMtvLqYPiirZ/5ikufKrOtGc9kUmaaUVGVt9n8mJaLK1+JBvDQ5pLXgTMB7YIE6pgrFSxNSl7L7N331EypSy4d2FnvisTeJLRDqTQCRul3gwS0tng4kCDiR0KuIdag5L8PyfRcbw2WOdq3n2bTRXIEcv/AHtf0p91i72E5mP3vIV/aXUvkPWkpBAFC2hoeZOOHYFJLUDsiwggS1GySQW48qRJq43c+VvSmKwbnyt6UgsbmZ9MFlV2n6erHSsqw6lWdSW61u5GivP8MEuHmzlc46lD5zUFOnuTmmo19Quqy97qTm8Gk0Fly89pvSDLTgoYqUfZUdfE6GFhVyJt3Wqy4Gvme6iWP3OkKbhdDyHPeHYGIfUAcRgcIELFirtXWzhs+W0qxMZprM78AyRTvZXtez5tZffrK2hQ0tKCey8r/wDEonLLT7v+xn5bLm2u1NbWdTa6pZwaYYb1UbnRBLKwg08MDE6D6tVWlSdRJp7lq2fPyZfh1J04vLfbr4a3u3m8/INAnHdSAQYdXruEggiQXwcQNK5jxFpXjFIgq87bu5fQgy4JtFgG20O/IrJ4WDnmit680Rg7Rl1EmXa76doZds9arcpksLG8AvqGHF1SIbdawYTHDM6At9bDZaWjgulvd0/JeIUFGUG5TSu9m/Vst3lS3Wq0OY5layvuVGlpNEiq9gI1sEyR0LHSoJTTi1K25bS5RpXvCdmuK1EGeVVz8k13PaWOdQktMgtJiQQdCIQyYtLpXjrK4pKTSd9T+TPPsufMxWqGreL54QEx8JiNa+1UHV0StqVt5vej3nX5oZzto2VlOk2rcBeWxSe8QXE+EGkHSda8nyjVpelTzvXfyRysVGLqt9XyNrfq7iVvwKncWLS0OPzM+jiY+Vs493qQQ8TSLReYWY3gZ4QE4A6Nq4nLDhNwcN1/I6nJtNXbW5rzNXN76kec7tXnavtE8bzvYjn8v5EytUrvfZrZTpUTdusc54LYaAZApkaZOnWulhpYNUlpLZt+0z3jw++8tZq5JylRqudbbVTrUyyGtaXEh94GcabdQI061VjJYVwWh236dnaDcbakbeWvqH8w94LDT9pFuF56JkZBzr3M2i62oQ6u4i7Tc8fV0m6WtI8XavX8mSpQw0YzevtMuLpJVLPgjV36niVvwKncW/S0OPzMuSH2zhPlOyv853BxDhd3QcNjqZxuHAOAleg/09Om6lTI9y+bNuFSSlbo8zEzS8N3nUPz6a0/6ndsBJvoNa+h9AQah2NHWvlizYuV3qgvH78Dk6qa6Svl6i80CKTL7g+i4NBAm5WpvIk4DBpW6dLNSdOHCyCg1pLydlr19jMQZPr1vtNS6zH6KicI1Xq3hHmbHOVxpOlSdl+J+H+TdpYw5tdr29xpWSyspNDKbQ1o1DtJ0k8pxVNStKp7TKW3J3ZMqxHMR9LXxH1rtfksXewnMx+95Cv7S6l8h8DaOlaSkIG0dKAMjKRmo71dgVkdhCW0vqIEtQgEi6MOdIbsht8cUdaYX6AvjijrQF1wKzatrol7aNVjWF7nQWyeEZ0kFUypSbdpWv0I1rEUklGVO9tV7sPn2UPvqfsDuqr0Re94Il6VR+F4sDbrf99T9gd1J4NPf4IPSqPwvFkFGhbadoqVxXp36jKdM8DxaZeRqjx9mpWRpOMUoytt3Lfb6DeIp606erVqu+n6lv53lD7+n7A7qg8Pf+LwQekUfhLvYnzm3/fU/YHdUPQ48f8AjEfpNL4fiyrbPnrn03OrU5pPL28DxixzNmxxVkMMoa0/BCeKprUqfXressuyjlE6a7PYHdUpUZSVpTuuqJFYigtlJd7G/Pbf99T9gd1VehR4/wDGI/SqXwvFkGVGWytTfRq1abmPF1wuxI9QB61OnhYxkpX2dCCWKppNRp2fG7JLPk2zsJc2i284yXOLnuJ855JW+pXq1Fac27cW2ZZVZS2ltrmjANAHrVRC4VRBIQD2lHKrBuZOsFp1YAPaTjqwVdXXTl1MvwjtXi295JkrLLKTLrgTiThGvnK4E6bk7o7mIwsqk8yZc3x0uK7+H4qOhkUegz4r77A3x0uK7+H4o0Mg9BnxX32FPK2XKdSi9jQ6SIxjn1FSp0mpIspYSVOWeTVkWNzDcAIAjD1L0Z597QjlKBDXsB0gHnEoAq2rI9CXFlNrH8HhNkeCQ4S0EA4gK2WIrSpOi5PK9xfCvKD1Fr51bP8AFH2f+yyqElqU34fQs9Jh8KPj9Q+dWz/FO9n/ALJ5J++/D6B6TD4UfH6i1K1rBj5yfY/7KGh/qfdH6EnioL+XHx+ogtFq/wAS72P+yNB/U+6P0F6VD4a8fqJ84tf+JPsf9kaD+p90foHpUPhx8fqTUKJbevm+5zrxdBbJIA0TyKcVlViqrNTle1iSG8UdalcrsghvFHWi4WRk5REVHRydgVi2EJbTS4PldSiPUJUdJJQJvWNQAIAle5pM49SRJ2Ym5iWxoPSgVh25t5epFx2Q55kpDEQAIAV7Wkzj1IuDSYw0hIGop3FbWN4PldSYtQlR0klAN3Y1AgQBK9zSZx6kiTsxNzEtjQenSgVjIzqcyjZajw0FwLAJAiS9oBMaQNMYTGkaVowmGeLrRoXtm1X4F+HVqiaOTt2WLRSbTcTZzujb0fNwIwaeP5S7MP8ARkJtrSvV98Tsyk0l09f1KTs565ERQ/AA6w9W/wCyIfGf32kVVa3fP6npNgps3OmWgeA0jQTF0RivMyum0ziPaW3taTOPUlcTSYw0hIA1p3FbWN4PldSYtQlR0klAm7sagAQBK9zSZx6kiTaYm5iWxoPTpQKw7c28vUi47Ic8yUhiIAEAZ1uDS8nHVs2BTT1CaTZSp5y2V0RUkmIF18zskiOtPIyvMiSrl6gyC9xaCYktJxxPiydRRlYZkRHOSgcKZLzrgObHtAIyPeGZB+3m8R3SEZQzIBnNZfGqQdBF15gjAiQ2CjIwzImZnTY+B9LomeBU2+ajJIkpLUabbQCAQCQcRoxB0a1CxMjtVvZSaX1Ja0RJiYkwMGydKFFsHqKG+mx/e/wVO6no5EcyGjOSmcQxxBxBwEjUYTyMWkQj85abQS5rg0Yk4GANJjWjIw0iJd9Njlv02jyKm3zUZJDzK6K2+Oifq5eNZALYOzhAJ5HvIZkBzjotjdJYDgDi4TExDROooyPcGZD25yWUmBUknQLr8elsIyMMyJv2xS8ro/qllHdDX5botEuJAGkkTHRJTysMyBmdNj4H0uifEqbfNRkkNSWows7ct2auynTbXusLi55uPMxF0eDynoXS5Ir08LidLVWxO3W9XyuaKFSmpXkzKt9Sy2m41lcBzQQBcqEEYbWjYvS0uX8LC+3X0G+eLoS3+BV/YbPv2+w9X/7kwnSV+k0fe8GddkTL1CjRZSq1pczgTcf4I8DQ3i3R6l4nG5KmInOkvwt3Xbt8bmGrODm3F6i9vpsf3v8ABU7qy6ORXmRpWe3MqBj2S5hxBiJE7DBStYltsyJ9a6CSCAASThgBidBTI2Zmb57J97/BU7qlkkRzIRucVJ2LAXN0TomNOBxRkYsyF/b7eI7pCMoZkI3OiyEA7rp8ip3UZJDzIlGc9nNzcyahEkgBzYE+UBKMj3jzrUI7Oak3F4c1sgF2mJMDAY6SEsjDOiTfRY/vf4KndS0ch5kTftul5XR/VGVhnQhy5R13uj+qMjDOjKtWctkLjFXZ4tTYPJU1CQZk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486" name="AutoShape 6" descr="data:image/jpeg;base64,/9j/4AAQSkZJRgABAQAAAQABAAD/2wCEAAkGBxISEhQUEhQVFhQXFxYVGBgXGRcVFBUUGBcXFxgYGBUYHyggGBslHBcUITEhJSkrLi4uFx8zODMsNygtLisBCgoKDg0OGxAQGy8kHyQsLCwsLCw0LCwsLCwsNCwsLCwsLCwsLCwsLCwsLCwsLCwsLCwsLCwsLCwsNCwsLCwsLP/AABEIALcBEwMBEQACEQEDEQH/xAAcAAABBQEBAQAAAAAAAAAAAAAAAQIDBAUGBwj/xABOEAABAwEDBQoJCQUIAgMAAAABAAIRAwQSIQUGMUFRExYiUmFxkaGx0jJCYnJzgZKy0QcUIzM0U5Oz8BU1orThJENUgqPB0+Jkg2N0wv/EABsBAAIDAQEBAAAAAAAAAAAAAAABAgMEBQYH/8QAPxEAAgECAgUICAQFBAMAAAAAAAECAxEEEhMhMUFRBTNhcYGRocEUFTJSU7HR8CIjNHJCQ2KC4QYWosIkRPH/2gAMAwEAAhEDEQA/AOuhu09H9Vyy7UNqNgkIE1Yr20cD1t95qjU9iXU/kCMrL3/6oe9VWPC8zL74DZYyBZ2Q95m/eLZgGGw03RsEwfUNi1UlaCsGo2Q8AtiYHxUwutQ6+3aej+qViV0K4QUAIgAQAry0YEmeQIsDaQ01RLdMBOwrq4yG7T0f1TFqG1GwSECasIgAQBI5jRgSZ5AkNpIW+AWxOHxQF1qHX27T0JWJXQrhBQAiABACvLRgSZ5AiwNpDTVEt04J2FdXGQ3aej+qYtQ2o2CQgTVhEACAJHMaMCTPIEhtJDKzGPAa4S3XqnGUBqOUyQ+WguJk0KhnlLFVTjapJL71gjpaX1g8x3vMWbBbJdnmSLi2gCAKFtDQ8yccOwKSWoHYsIIE1SmSSREHlCRJq7KlvpkMmJF5swRMXho9ceqVCrfI7cGKzMjLrTp1B1HrdU+HWVlwvNS++AMtZD8B3nn3WrXT9hCNC8piuKgZbeJMiOkKJYJcPJ0hAguHk6QgCGueEVJEXtIryCNxyBk1SmSSREHlCRJq7GbieTpCYsrF3E8nSEBZiVjwjzoB7SK8gjcVAy24SZEdIUSwS4eTpCBBcPJ0hAENc8IqSIy2kV5BG45AyapTJJIiDyhIk1djNxPJ0hMWVhuJ5OkIDKwrnhH9akIHtIw5BG5yOSR9Gz0DvcCqjzsu35jOqpSajQB4rpJwES3RtMx6p5FkwV/xdhMvXDydIW4AuHk6QgDHyn9a71dgVkdhCW0s2u1MpNvVHQ3RrJx2AYn1JJXAqOzjsfHJ/wAtXuIySHeJBacu2d9wU3cK+0AFtSHSboEluGJBnkVdanJ03rtqFdFXOO1sYbrpvE0XCA48FrqknAHaFmwkXKlJL72DbRDkjLtJpcHOIZpxZUku0YQ3RAGnkjWtVOE1GzI3XE2f2zQubpuvBm74Lr07LvhDo0YqeVhfpId8Vm+8PsVe6nlYXRq2O00arb1M3mzE4gzygiR61B3W0nq3E91uzrSuOyKlvt9CjG6G7OjwnExyNBMcqkk3sE8qKD84bLJioY8yr3VLKyLa4l+zWhtRoex0tOgjsxxB5FFqwEFtylSokCo+CdAhzjG2Ggwmk2IhdnHY+OT/AJavcRkkSvElrZcsrLpLvCEiLzsOW60x6+VGViuiLfHZOMfZq9xPJILxGvzhssmKhjzKvdRlYNriJvis33rvw6ndRkYr9Im+KzfeH2KndRkYXRcteWbLTddc/GAeCHPGIkYsaQoqMmTeVEO+Kx8c+xV7ieWQrxDfFY+OfYq9xGWQXiRvzhssmKhjzKvdTysTa4i0cvWdzgBVMnASx7RzXnAAIysV+kSpl6zNJBqYgwYZUIkcobBRlYXQ52cdj45P+Wr3EskiV4hvjsnGPs1e4nkYrxE3yWTjH2avcRkYXiSU8tWZ7iGVBgJ4QcwQNOLwAllYNrcU7VnJRDCadQ3wOCDTqf7tTyMV+kxLLlKi0aXBopvaJZUw4MAaFVSpzzNyHdcTo7dbqdKpT3V10cI4Ne4uiAW8EGBwgcdnrGLAwbbaJO28fvisfHPsVe4ujlkK8SzYcpWesSKbpIxIIc0xyXgJ9XIk01tGsrK2UWxUcBydgUlsIy1M5+1MdabYabnQxtQUxA0AvawQJ0kuEnZtgBSuoQcnuVyuSzSynW7wLPxn9K5/ran7j7/8F3oy4kNszKoUmbo1z5YWuEnCQ4FJ8pwqJwUHrTW3/Aej213BmbtK11HGoXC41gEcpqfBVUMZHDws43u+PUDpZybeBZ+M/pV3ran7j7/8B6MuJmNzFZ86Lb/0YAPl4g4Tzg9S0enU9BprPba3T19RDQPNluae8Cz8Z/Ss/ran7j7/APBP0ZcTmzZTY7eKVN5LS4NIOsGDB2xIxw1+vbCpGtSU0tpWouE8p1oUC05fNDJPz9xr2k3gZF0EgyAx0DitG6CBjr50YrErDRTte5XGGkk77jqzmRYuI/2z8Fg9bv3F3ss9GRx9moustrdQY+WEVDBGEsD4wnTwdOsLqRnGpTU1vKoxcZ5SbM3IzLa59W0lzjda+ASMHl7RDtUGm7CIAjTOFOLxSwyWq9/IKdPSO7OoqZj2IghrXgxgb5MHbGtYlyvr1w8S30ZcTBzdzMY6pU3c3mtiA0lpN4SCTGmFsxWNjQUWldtXW7UVwoXbudBvIsPEf+IfgsXrd+4u9lnoy4hvIsPEf+Ifgj1u/cXew9GXEN5Fh4j/AMQ/BHrd+4u9h6MuJBb8yLJub7ge10EhxcXAEY6NalDlZOSUoauhieGVtRQzdzIo3HG0cI3nAXCWgQYPPjOpaMXj1QqaNRu1tI06GZXZrbyLDxH/AIh+Cy+t37i72T9GXEN5Fh4j/wAQ/BHrd+4u9h6MuIbyLDxH/iH4I9bv3F3sPRlxM3ODM2zNok0g5rrzGySXjhPazRhxlfhuUdNUVNxtfpIzw6SumWcnZkWTc2Xw9ziASQ4tGI2KFblTJUcFC9nbbwHHDpq9yzvIsPEf+Ifgq/W79xd7H6MuIbyLDxH/AIh+CPW79xd7D0ZcQ3kWHiP/ABD8Eet37i72Hoy4mTl7MmgAw0i5kua0zw5k6cdB0LVhseq2a8bWV9WvUiE6FrWZqtzIsUCWPJ1m+RJ5oWb1u/cXeyfoyIbdmXYhSqEMfIY4jhnSGnkTjys20si72Ho6RDQyNRtVQCs0m6xxEOu6SyewKijinh03a97eYaNT2l3eRYeI/wDEPwVvrd+4u9h6MuJyWeGRBYnsq0HFoJ4IklwcBJk6xo55IjbvwuKjiYvVZrausqqQ0bTRqPcKl15mXNY4xoksBMKewsaTZhZM/eDvT0/5iiitzE/2srjzh6wvKm4w8v5Vpg7h47gMTg0aDE63HUOfYr6UH7Q6lOSp57anqKFgytToVHh88JtPRGo1OXlUqkW4rt8iWFw06qbjuOqa6QCNBxWYg1bUZ7ftLvNZ2VF0P/R/v8ir+Z2GiueWnm2cP7zb6RnusXpMH+lj2/NmOpzqOkCmTMv5K/s/+Z/uWdZOVvZh1vyChtl1ncrhmk80yl+8jzVuysvTYX9NDq82Y3zppfJd4D/RUfzLUsXK/wDB2+RPD7GdyuMaTIyH4dbmo+4unyj/ACv2Iqp7+tmuuYWhKABAEdp8B3mnsKa2gV8leC70lT3it/Kf6qXZ8kVUvYRcXPLQlABKAMzONw3DT/eUR/rMW3k/9TD73MhUX4WXrJ9WzzW9gVOJ56f7n8xx9lEqoJBKACUAZ2WXCGCRN9pjXAcMY9Y6V0MB/M/ZLyK6idk+lGiueWGJnTlYUKRbdLnPY/ATgLsE4A7QtOGoTqS/CthZCEGm5yUfMxmZSNCtTgOMzeIEi4Iveubuzn1G6NGVSLyq9jPRipS1yS6ztFgLDh/lT+qo+c/3Qu1yR/H/AG+ZlxO4go+BT9HT9xq6AzGyZ+8Henp/zFFFbmJ/tZVHnD1heVNx5/nxZqzrSw0adV4BYX7mxz5ALDDgMMQCMSvSYGGbCpLfm8zHWl+YZNvp2qrVY4We0saA1rgaT2iA4mcJwgnTC0YbDuirbdZVOV9h6hYh9GzzG9gXl6vty62dBbCo37S7zWdlRbP/AEf7/Ir/AJnYaK55aebZw/vNvpGe6xekwf6WPb82Y6nOo6QKZMy/kr+z/wCZ/uWdZOVvZh1vyChtl1ncrhmk80yl+8jzVuysvTYX9NDq82Y3zppfJd4D/RUfzLUsXK/8Hb5E8PsZ3K4xpMjIfh1uaj7i6fKP8r9iKqe/rZqVagaCZGgrmFqR5LacvBry1zSXXnCTUALiDqF1enWBoLVbxZF8qYi7y2t1HeZk1y+zh2MOJcATN0X3sidf1c6B4XrPI5QoxpVFl2Nf4JLESrpSlt+Zu2nwHeaexYFtAqZPqBrHE/eP94rdyo7YmXZ8kQoRco2QZXtBFnqOaYN3A6xJiVmw8FUqRi97LM2jd2r2PLd8LJi5jExuomNsXV6L0Kh7viyv1riduruR0eTsl2mtTFRtJoadF6tdPRcVU6WDg7SaT62TXKGLaurdwW/I9ppta8sYAH05IqioRwxobdGMwp0I4TSLRtZutldbGYmcHGWzqO5sv1bPNb2BcDE89P8Ac/mSjsRUyzQfVouZSLbxI0uuggGSLwBidCMLo9KtI9RYpzpvNFa+k5re9avu6f447i7WXAcV3sXp+L6O4N71q+7p/jjuIy4Diu9h6fi+juIH5OtNGtRc5gawvAcWv3TCZxN0QJA5etSSw6hN0Wr5XfW3qt0lVXE4iq4xqbL+J3THg6DK85ctaa2nPZ3Ztm2XBfuhszwQ+fU5zRGn9aOpyfiqdFSU3a9t1+JRVg5WsZtLM+rulOo6sXlkxeptAg4Hhbq4gcwOhbaeNwlP2X4FTpTe07VeeNZw3ypn6OiNd5/u/wBD0LtckbJ/2+ZlxOxENHwKfo6fuNXQGY2Tv3g+Pv6f8xRRW5if7WVR509UZVmZBEda8pc6DjsK5rMc7hNaRqJA/wB1KNacdUW0usbo6rjmiiTAa2fNHbCn6RU9597IulZXsNq2wgwBoJGKpci2NK6uytSrA2h51Brex66N/wDwP7/IzuLVW3R5lx7mvAN67B1rnamXpOLta55/nD+82+kZ7rF6bB/pY9vzZzqnOo6QKZMyfkueBZiTxn+5Z1j5X9mHW/IeHV5SS4nZ1jeAh0T6pXDes2R/C3dHneU3RlEnkrdlZenwv6aHV5nPlzpo/Jk8NpvJ+6ofm2lYuWP4O3yLcMr6jtKb4xLsHaBs/WC4tzU1fUlsM3IrgH1idlH3F0+UtlL9iKKSu3biy/a2te3E6nRGvBczUy+LlG+o8e/vLT6Op/MUF7KW3t+py47JHoWYVUCzUwdJafz664XKzWkiujzZrwsW4XN23APa9swQCer+q5W12NUbxWYisRbcde0bo/3iuhyrb0mV+j5Ipw98uoizgH9mddIAgYbReCowfP07cUSn7Mrnkz/szf8A7B/IC9R/F2HOXsdp6xkJzhZqN0TwcekrzXKF/SJW+9SN9BJwVx+cLxuJE4h9H86mnyf+pj97hVE8jZap1AKbJ1sA/hCpxT/On+5/MnSi2lYax7aeGJmCs+qJc056yy+q0aSpXSKlFvYRNcWSXmQdGtLZtJtKWqKKOVa7Xhox8NvRIC38ntN1V/RLyKqsHFRfSi4azaZLQDt0rn3S1Fyi562yarWDYnWm3YhGLewjNWBfkkHCNn6hF95LLf8ACc9nFaazntFNta6Gj6sAy4l0ybzdADduldTk/Cwrxk29j6Add4fVlUr8TiM46tQuayoHtmMauDscJPCcA1sk4Y4nkC7FHDxoJqO8xYrFSrtJpJLcjpXU2sDW3gYYwSNBhgxHIkDsc9Y/t1T0zP5iiliP08/2shS55Ho4quiJMLyN2dfKr3Oey3lfc33N0bTgTJDjJOMcFjtAjZp6Ojg8C68M+rtv5DeJoUdVRNt8N3ijO3wf+TT6Kn/Etfql8V4/Qj6xwnuv77Q3wf8Ak0+ip/xI9UvivH6B6xwnuv77S/m3bt1dVM3ocyXYwTdqDCQDEAaQNeCMbQVDBqH9SfgzPHERrV24qySsu86BcM1nF5x2S0fOt1psvEEOBwgwGjESNYPQvU8nLPhYpdN+9nIxScat0hBlHKP3LPZPfWzQdBVpJcC7mJRLKJYZBbUqtM6ZDLOFx+WfZh1vyNeBd3I6hcI6Jw2W7DaBaS+nTnB8HAiHmoNo1OXrMAs2Ghbh5s4+JuqzdjVzMsNSk119pbwKbRMaW1K5Ojkezp51zuWnrhHfr8jVgU8rOmc8mATo0LiNmxJIzsmnh1PNoe4unyn/ACv2Iow/8XWy7W8E8x7FzDQeWn620+jqfzFFe2lt7fqcKOyX3xO5zOP9mpeYfz7QvP8ALHOx/b5s6GB5t9ZsWp0tcTxT2Lkm21kMs/j+e/tXQ5V/Vz7PkijC80hmVGOfSc0SThA5iD/sqMG0sRBviidVfgduB5yck2q4Gbkboeamqbxbc0zohev0cttjia7Wsej5FLmUWDQbuOg7T/uvJ4+X/kztx8kdijC9KNyPK5+j/wDZR/NYnyb+qh97mPEc2y3TeS1snQB2KnFP8+f7pfNk6SSgupFXKlocynLYmdJkgCCSYAJ1ageZPCYd16mRdZN1IU1mns6DD/bVT71v4db/AIV1PU8uK8foQ9Pwnuy++0P21U+9b+HW/wCFHqeXFeP0D0/Ce7L77Rgyy51Smxzg6+Ywa9oBBBk32NnRqnSrqeBeHhUk98JLf17+oor4ujVcY04tfiT1nVLzhrMnLuU9xui81kybzg4jDVDWk482pbsHg3iG7buP+BOvRpK9S76EUcn5ev1Gt3Wm+8YhoeCJ18Jje3Xo2aa/JkqdNzutWvf5oisZhqjyxTT++k6Rcgmcn8of1VPzne6u9yNJ5Zx3K3jf6HOx6X4WLODPR0/y2rqGeW0xrH9uqemZ/MUVDEfp5/tYUueR6IvInZOEzx+0t5x7tNek5L/Tdr8jlYznUbX7Hs/3f8TlruyrLHgJUyHQDiLp07SjMwcI3M/5PzhV86n7tRY+V/06/cvlItwXOPqOyXnDqigoTa2CC8dpTzS4hZGfYDwn+krdtJdPGNvCUG/6vIz0larPsL65ZpFBTTa2CsISle4AkMz8m+HU8yj7i6nKf8r9iM2H/i62Xa3gnmPYuYaDy4/W2n0dT+Yor20tvb9ThR2S++J3GZ/2al5h/PtC8/yxzsf2+bOjgebfWbFo8B3mnsXJNg2z+P57+1dDlX9XPs+SKMLzSJlzzQLeO0p5pcRWQiQyllf6seko/msW3k39VD73MoxHNMtUfBHMOxU4rn5/ul82WU/YXUh6pTad0StcS6NinpqnvPvYskeAXRsRpqnvPvYZI8CplGmCGyBIcCMBIMjQV0MBVnJVYybaySevjq+pnrxSyu38SLi5ZqOPz+/u/wBbV3eRvZn1rzOdj/4TLyM2LTZfKpUHnlc5rXOPSV0MTzFTqZRTSVaNj0ReSOwcn8of1VPzne6u3yN/M/t/7HPx+yPaAENZ6On7jV1jNLaYm6XLZVP/AMoInCbtam89TSipHPRlFbWmgpOKrrM7LUdXvlZxH9Du6vOerq/uvuO5+T8RHL5fte7V2uAjhAxrAhgxGrEOXcwNGVKhlltu2cjGuDrLI77DsFYVEri0meF0D4pEnZnH5p5QFEPBxJcw3cZLA2oCRGuXN6VXyhRlWo5Y7bp+D+pZgXBVXndtT7zo98rOI/od3VxPV1b3X3HW/J+Ig3ys4j+h3dR6ur+6+4PyfiIN8rOI/od3Uerq/uvuD8n4iKVjy81pMiTfquc0B0tDyws1bGmdmuF0MRg6ksPSglrje/aZaUqLrVFntss+PEu75WcR/Q7urn+rq3uvuNX5PxEG+VnEf0O7qPV1b3X3B+T8RBvlZxH9Du6j1dX919wfk/EQb5G6mOnmdp9lHq6t7r7g/J+IinY8vNa5xi8Cyk03QZFRjYcNBwnXr1Suhj8JUqaPKtkUu4y4WVF5/wAaX4nt4FmtnG0tIDHAkGJDoGGvAYLBHk6tf2War0FrdRWOLp8J9oIkg06kEDTNegR1L08nr7Tz0dkjo83cstpUWNguhpaYBkP3Ws+MBouvaZ5eQrk8pYWdaUZQV7K3i2dLk90tG1KSTvv4GhXziDmuDWOkggSHATGswFzlydWb9lm+9Ba3UQlHOOmC8tBe0vcWlodoO0RgZ5ls5QwdSrXc4rU7fIzYR0XRV5pPXe/WS75WcR/Q7urF6ure6+40/k/EQb5WcR/Q7uo9XV/dfcH5PxEG+VnEf0O7qPV1b3X3B+T8RFbKGX2vaBdLQH03OLg7BrajXGMMThoWvA4KpTrxnJOyKMS6KpStNN7kiennE0AC6TsIDoI1HRshVYjAVpVZSSdm2+9k6TouEfzEtS2jt8rOI/od3VT6ure6+4s/J+Ig3ys4j+h3dR6ur+6+4PyfiIN8rOI/od3Uerq3uvuD8n4iK9szgaRoujVeBxfIIGIGEA49a3YLBVIZ8y2xa4a3YzYmVGKj+O/4le3DeWN8jdbHTzO7qw+rq3uvuNP5PxEc7nXlEVrsCIiAZvHTJg6tC63JuHnRjLOrXt4XOZyi6f4VCV9t7FWy1dzq2Z2iKFnidEim3BbKsM9OcVvuUQcVXi5alvOs3ys4j+h3dXnfV1b3X3Ha/J+Ijn87spiuxoAiCSAZvHAgnHVoXV5Nw86KlnVr28L/AFObyi6f4VCV3rvbssazGNLWTP1dPZxGrbcztJsMrZJbXg6HDXtHKhSsVyimZe9byh1/BPOQ0ZdyXkFlJ150OOEawDtx16I/UJyuSjCxsqJMEAZWVM3m1nMc0hpM3uUzp5Nc7emZKVhSpqVilvR8odfwRpCOh6Q3o+UOv4I0gaHpDej5Q6/gjSBoeke7NMXRw8cZwgckHT+tSNIPRIZvR8odfwRpBaHpDehiBfGPP8EaQND0ke9byh1/BPOR0Yb1vKHX8EZw0Y5+awwh2oTqx1+pGcejQ3et5Q6/gjOLRm1YcnMp07kAgiHSJDtoI2YnDlUW7liVthm181GudLXQHHAGZHr1468P9y85F0kzKyzkdlnDC9zYe65JLgAbpOMNOxa8Fh6mLqaOnttfuLKWF0jtexFb7HSZwi9oaYiSZOA4rTO3Db6z1Icg4mWpNGqXJjX8SKW6Wf7xv+p/xqz/AG7i+KI+rn76NfJWQW12X2OF2SBi7GOdoPUuLi6M8LWdKe1W8VczVMNkla5c3o+UOv4LNpCGh6R1PNEXmS8QTjrMTj+u3QjSAqKutZE7NYSYcIkxzdCecjoxN63lDr+CM4aMN63lDr+CM4aMN63lDr+CM4aMfTzWGMu1GNeOqRhh+sNKM41TQNzS8HhDHn+CM4aLpLNgzYYx955DgNW08s6tP60xc2yUaSTuaOV8lMrtxwcNDuTYeTE8088xjKxOUVJGNvR8odfwU9IV6HpLeTM2mU33nEOjQNU8spObZKNNJ3Lls8M+rsCS2Ey2giCABAAgAQBNT8T19qRJbhUhggAQAIAEAO8Zn61oDeiqpEBUACABAAgCZnic57UiS3GTnZZTVstVrQS7gkAaZDmnsBWzk2uqGLp1HsT19T1PwZbSlaaZyVvyPaK1ChudGq9zWgG6xxAF0DSBB0Be9pcpYWM5Nz1Pr+h1J1qeVfiRj1M37U3wqFQc7SO1aPWuD2514/Qr0kOKPTsh2c07PRYRBFNl4aw66C4dMr5ri6iqYipNbHKT72zmzd5Nl5ZyI7Wz9a0w3orJkAQAIAEACAJmeJzntSJLcKUhggAQAIAzbZ4Z9XYFJbBF6G+V1JC1CVGwSExPUNQAIAlcxoMEn1QkNpITdAC2JgIC+wdujeXqSsO6HOEFA2IgAQAry0GMUWBtIaaolpxgJ2FfWMhvldSYtQlRsEhAmrDUACAJXMaMCTPJCQ2khL4lsTA+KAvsCtUbddp0HZsRYkmjazC+z0/RM7F26nsoVYy86/G85/apT5p9XkWQ2IYVwSAry0GMUWBtIYaolunBOwr6xsN8rqQLUJUbBITE9TGoAEASuY0YEmeSEhtJCboJbEwPigL7B26N5epFh3Q5wgpDEQAIAz7bdDzJxw7ApJagdiyggS1GSSQRjyhIk1djdyO0dITFYXcjtHSEBYSseEedAPaRXkEbioGW34mZHSolg27yjpCBBd5R0hAEVY8IqSIvaRXkEbjkDJajJJIIx5UiTVxu5HaOkJisG5HaOkICwVjwjzoB7SK8gjcSt4J5j2IGjocwvs9P0TOxdqp7KJVjLzr8bzn9qlPmn1eRZDYhpbyjpC4JAirHhFSRF7SK8gjccgZLUZJJBGPKkSauxu5HaOkJisG5HaOkICwVjwj+tSED2kV5BG4qBlp2OMjpUSwS7yjpCBBd5R0hAGRlI/SO9XYFZHYQltL6iBLUugkXdHKUiTsht9vF6ymK64BebxesoC64CVRBIQD2jcdpQIEAWHMaDEdZUbk7ISG8XrKLhZBDeL1lFwsiKq2CQFIi9o3HaUCBAEtS6CRd6ykSdkNvt4vWUxXXALzeL1lAXXASq2CQgHtG47SgQyt4LuY9iAR0OYX2en6JnYu1U9lEqxl51+N5z+1SnzT6vIshsQwhvF6yuDchZEVVsEgKRF7RuO0oECAJX3QSLvWUiTsht9vF6ymK64BfbxesoC64CVWwTH6wQD2jZO0oECALDmNGrrKjcnZCQ3i9ZRcLIIbxesouFkZOURFRwHJ2BWLYQlqZpQ3a7oHxUR6hKjpJKAe0agQIAleWkzj1JEnZibmJEHAoFYduTdp6Ai48qHPMlIbEQAIAV7Wkzii4NJjDSxAnSncWXWNhu13QPimLUJUdJJQDd2NQIEASvLSZx6kiTsxNzEtg4FMVhK1Jt12J0HUNiVyWVG3mF9np+iZ2Lt1PZQqxl51+N5z+1SnzT6vIshsQwrgkBXtaTOKLg0mMNLEAHSncWXWNhu13QPimLUJUdJJQD2jUCBAEry0mcepIk7MTcxLYOBQKw7cm7T0BFx5UOeZKQxEACAM+3NaXkmdWzYFNPUJpMspEQQAIAEACAJqfievtSJLcKkMEACABAAgB3jM/WtMN6KqZAVAAgAQAIAlDgLhJAAkknAAA6SUiS3FK15TpXTdqMcTAADmk4kCQAcYBJjkVTqwSvc008NUlNRcWuxmhkS3VaDWUqO51nXWtEA6BrcQ4gdqk+WnOyVPx1vssW1MF+Fyk7W4r/Jl5VtFV1WvTqPbdaQ9j7oIeDTYHhsOGiqKoE9OCnLldwjkkr7m09j4dNuNyyjg3OKa1fe18NRPQynScG/SUwSBwb7ZBOrn1KGaL2MxyoVFrcX3MuKRUO1s/WtMN6KyZAEACABAAgCZnic57UiS3ClIYIAEACAM22eGfV2BSWwRbQRBAAgAQA3Jga8kVH1G8KpwhuYptaxwaJLhOvTqwnThlqTqXaha+5Pf232/fVqdBZIy4/f32myLFZQBNrkjUKlDuqzNOFO8ld8F9+JVo5t6kxrLHZoJ+cucdTWOoueeQANklRoSqNZqtl99Y5QlfUjGyW41rZWpXqjabKVJ7Qdzv33VKrHS4NII+jERtVOKxLpxjKFtbfl9S50Eo3fR43N05Ns7CRUtJa7il9EOGvEFquoOo45qiXVvKHGT9lEdGxWZx+1cgG6UJJ9lQpTqzm21aPTt+ZKVOSWx9xBl3J4o1LK1lR/0tY03TuZN0Uqj8OBgZaOtTxFXRwbW3/IUIZ733I06Gb4ME1KuGj6vuKvC1KtRZppJffSQm0thWsmR6FVzhTrVSGG648AY+TNPhCQReEiWuGkFaJupnSS1b35ClDKrvf9/aKed2Tm2SyVq7KlQvptvAO3ODBEgwzZKc6kYtLe2h0oZ5W6H8jkn52UWVH06rXMLHXZHDB5dAI6F6Cp/p7FqKlTtJNX3L5sunhJrZrNWyZUo1Gh7Xtg7TdPQcVya2Gq0ZunONmtv2iiVOUXZom+d0+Oz2h8VVklwZGzIso1Q+lDOHEF13hBrb4MuI8GQDp0wqq0ZKnJtbjVhIvTQ6zdzRZTNP6SAJdyYyNJ1rl4WVJ1MtaVo21a7a+w2couaqfh6CVtlY0ywRgW4a2zgDt18uKwTqO9k9SvbjYrdSUl+Lr7RosjL9+OFETsGwDQNfSoKclsYaSWXLfUVsvNmz1RA8Hk2hW06s82tssw2uqijTtjBLXODHN4Lmv4LmugHEHkIPrXpXTlwOZlZJ88pSz6RntN286MkuDCzujLyjlyhQDS9/hTF0F+iOLMaQtOHwOIxDapQbttCFKctiM+jnMKzi2iw3QaYL3G6RfeG4MukE46yFpxvJGJwmHlXqWVt17vw1eJop4RvXI72lm61x+sqx/wCvuLzWHxNetKyStvev6lEoxihbfkOjRYXuqVyAWiGim5xLnBjQAGY4uC6TkkrsrhFydkRWTI1KqSGVqmABIO5h4B0XmFkt9YWVTryqWSSjx26u/wD+FkoKK1l8Ztsw+lq4aPq+4tV0VZitWyKycKtX/T7i5mIx2WWWmu0ujBtazFZIdVaSTdqFoJiYhpxgAaytdCo6lNSe8dWKi7LgiRXFYIAzbZ4Z9XYFJbBF6G+V1JC1CVGwSExPUNQAIAWwMcxt8AloqWpphpddcTTIMtBIBumSQRwRtWGtC7uuOzsWvj3bDoq2WMXwXzf32keZFJjrIDdaY3M6AYaafUJWavUrZZtN6pLe9S/F4bC7GQipw1bV4/UgbVDLdAEi7UENaXOgBkhoa0nTsjlKjSlUqU2m29nT9/LiWzpxVCMrWZezSpluUbRunhCx2UkQAGEvrG6ANTZujmW2ORxUpu+W+vqUV2mCs7weXiv+xNVFQ2u1mlRp1ZfSvX3NYWHcKcATMgiDPKRqVVWTqWkp5brZdokow0cVO+/Yr730i26m/cHmrQp03B9K7cLXyN0ZjIGB0qhSlGrGOkzJ9LaJUow0iy+KsW8u42mwTj/aXfkVksK9LVln13+qIQ1QlbgXK1trVDVohzaT+EAQCXXDg2owkw7AjVAdgeXdVxVGMdafZs1br38ipUkrSWvr49K+7ocKW5lr6Za26wsIdJZueBE4jEEYE7XbVkw2OUXLSXd9er/6huOZWOez0tj6uTbY5wAFwhhF4X2cHhXXYtE3o2iDrU6jg8TBxve+u+7h1FtOGR26H8meTZxfaa3nlfbMNzMeo2PaeofJ9kY1bDSfdmS/xo0PI0epeR5Smliprp8kc7EzSqNdXyOi3uHi/wASw6WJRpImXlewmgKgiL1Ia50P/quBy3Vd6ajvvfwN+AalUT6R2bv1I853avNVfaNGN53sRUzVq2hzavzgVAQ4Xd0Y5mEHReAkK3E01Bq1uxp/IrrOm2sguVKtoFroCmKm5GL91jjT8I+E4CBhGkop006UpatXShQdPI77dxfy19RU5h2hU0/aRLC89EjyTko132l8T9PGmP7mjqXtOSa18MnLbrMNeSjK3QjR3uHi/wAS6OliU6SJxHyjNFkdQvUmvvCpg4zEFmOIK7PIsdJUnZ21LzN+CmrSe3Z5mJkbKu7ktuBsPokRrBrUx8FL/UVDLgZ69v1RtdS62b0e6ABo2BeCUYUYcEjga5MyMtvLqYPiirZ/5ikufKrOtGc9kUmaaUVGVt9n8mJaLK1+JBvDQ5pLXgTMB7YIE6pgrFSxNSl7L7N331EypSy4d2FnvisTeJLRDqTQCRul3gwS0tng4kCDiR0KuIdag5L8PyfRcbw2WOdq3n2bTRXIEcv/AHtf0p91i72E5mP3vIV/aXUvkPWkpBAFC2hoeZOOHYFJLUDsiwggS1GySQW48qRJq43c+VvSmKwbnyt6UgsbmZ9MFlV2n6erHSsqw6lWdSW61u5GivP8MEuHmzlc46lD5zUFOnuTmmo19Quqy97qTm8Gk0Fly89pvSDLTgoYqUfZUdfE6GFhVyJt3Wqy4Gvme6iWP3OkKbhdDyHPeHYGIfUAcRgcIELFirtXWzhs+W0qxMZprM78AyRTvZXtez5tZffrK2hQ0tKCey8r/wDEonLLT7v+xn5bLm2u1NbWdTa6pZwaYYb1UbnRBLKwg08MDE6D6tVWlSdRJp7lq2fPyZfh1J04vLfbr4a3u3m8/INAnHdSAQYdXruEggiQXwcQNK5jxFpXjFIgq87bu5fQgy4JtFgG20O/IrJ4WDnmit680Rg7Rl1EmXa76doZds9arcpksLG8AvqGHF1SIbdawYTHDM6At9bDZaWjgulvd0/JeIUFGUG5TSu9m/Vst3lS3Wq0OY5layvuVGlpNEiq9gI1sEyR0LHSoJTTi1K25bS5RpXvCdmuK1EGeVVz8k13PaWOdQktMgtJiQQdCIQyYtLpXjrK4pKTSd9T+TPPsufMxWqGreL54QEx8JiNa+1UHV0StqVt5vej3nX5oZzto2VlOk2rcBeWxSe8QXE+EGkHSda8nyjVpelTzvXfyRysVGLqt9XyNrfq7iVvwKncWLS0OPzM+jiY+Vs493qQQ8TSLReYWY3gZ4QE4A6Nq4nLDhNwcN1/I6nJtNXbW5rzNXN76kec7tXnavtE8bzvYjn8v5EytUrvfZrZTpUTdusc54LYaAZApkaZOnWulhpYNUlpLZt+0z3jw++8tZq5JylRqudbbVTrUyyGtaXEh94GcabdQI061VjJYVwWh236dnaDcbakbeWvqH8w94LDT9pFuF56JkZBzr3M2i62oQ6u4i7Tc8fV0m6WtI8XavX8mSpQw0YzevtMuLpJVLPgjV36niVvwKncW/S0OPzMuSH2zhPlOyv853BxDhd3QcNjqZxuHAOAleg/09Om6lTI9y+bNuFSSlbo8zEzS8N3nUPz6a0/6ndsBJvoNa+h9AQah2NHWvlizYuV3qgvH78Dk6qa6Svl6i80CKTL7g+i4NBAm5WpvIk4DBpW6dLNSdOHCyCg1pLydlr19jMQZPr1vtNS6zH6KicI1Xq3hHmbHOVxpOlSdl+J+H+TdpYw5tdr29xpWSyspNDKbQ1o1DtJ0k8pxVNStKp7TKW3J3ZMqxHMR9LXxH1rtfksXewnMx+95Cv7S6l8h8DaOlaSkIG0dKAMjKRmo71dgVkdhCW0vqIEtQgEi6MOdIbsht8cUdaYX6AvjijrQF1wKzatrol7aNVjWF7nQWyeEZ0kFUypSbdpWv0I1rEUklGVO9tV7sPn2UPvqfsDuqr0Re94Il6VR+F4sDbrf99T9gd1J4NPf4IPSqPwvFkFGhbadoqVxXp36jKdM8DxaZeRqjx9mpWRpOMUoytt3Lfb6DeIp606erVqu+n6lv53lD7+n7A7qg8Pf+LwQekUfhLvYnzm3/fU/YHdUPQ48f8AjEfpNL4fiyrbPnrn03OrU5pPL28DxixzNmxxVkMMoa0/BCeKprUqfXressuyjlE6a7PYHdUpUZSVpTuuqJFYigtlJd7G/Pbf99T9gd1VehR4/wDGI/SqXwvFkGVGWytTfRq1abmPF1wuxI9QB61OnhYxkpX2dCCWKppNRp2fG7JLPk2zsJc2i284yXOLnuJ855JW+pXq1Fac27cW2ZZVZS2ltrmjANAHrVRC4VRBIQD2lHKrBuZOsFp1YAPaTjqwVdXXTl1MvwjtXi295JkrLLKTLrgTiThGvnK4E6bk7o7mIwsqk8yZc3x0uK7+H4qOhkUegz4r77A3x0uK7+H4o0Mg9BnxX32FPK2XKdSi9jQ6SIxjn1FSp0mpIspYSVOWeTVkWNzDcAIAjD1L0Z597QjlKBDXsB0gHnEoAq2rI9CXFlNrH8HhNkeCQ4S0EA4gK2WIrSpOi5PK9xfCvKD1Fr51bP8AFH2f+yyqElqU34fQs9Jh8KPj9Q+dWz/FO9n/ALJ5J++/D6B6TD4UfH6i1K1rBj5yfY/7KGh/qfdH6EnioL+XHx+ogtFq/wAS72P+yNB/U+6P0F6VD4a8fqJ84tf+JPsf9kaD+p90foHpUPhx8fqTUKJbevm+5zrxdBbJIA0TyKcVlViqrNTle1iSG8UdalcrsghvFHWi4WRk5REVHRydgVi2EJbTS4PldSiPUJUdJJQJvWNQAIAle5pM49SRJ2Ym5iWxoPSgVh25t5epFx2Q55kpDEQAIAV7Wkzj1IuDSYw0hIGop3FbWN4PldSYtQlR0klAN3Y1AgQBK9zSZx6kiTsxNzEtjQenSgVjIzqcyjZajw0FwLAJAiS9oBMaQNMYTGkaVowmGeLrRoXtm1X4F+HVqiaOTt2WLRSbTcTZzujb0fNwIwaeP5S7MP8ARkJtrSvV98Tsyk0l09f1KTs565ERQ/AA6w9W/wCyIfGf32kVVa3fP6npNgps3OmWgeA0jQTF0RivMyum0ziPaW3taTOPUlcTSYw0hIA1p3FbWN4PldSYtQlR0klAm7sagAQBK9zSZx6kiTaYm5iWxoPTpQKw7c28vUi47Ic8yUhiIAEAZ1uDS8nHVs2BTT1CaTZSp5y2V0RUkmIF18zskiOtPIyvMiSrl6gyC9xaCYktJxxPiydRRlYZkRHOSgcKZLzrgObHtAIyPeGZB+3m8R3SEZQzIBnNZfGqQdBF15gjAiQ2CjIwzImZnTY+B9LomeBU2+ajJIkpLUabbQCAQCQcRoxB0a1CxMjtVvZSaX1Ja0RJiYkwMGydKFFsHqKG+mx/e/wVO6no5EcyGjOSmcQxxBxBwEjUYTyMWkQj85abQS5rg0Yk4GANJjWjIw0iJd9Njlv02jyKm3zUZJDzK6K2+Oifq5eNZALYOzhAJ5HvIZkBzjotjdJYDgDi4TExDROooyPcGZD25yWUmBUknQLr8elsIyMMyJv2xS8ro/qllHdDX5botEuJAGkkTHRJTysMyBmdNj4H0uifEqbfNRkkNSWows7ct2auynTbXusLi55uPMxF0eDynoXS5Ir08LidLVWxO3W9XyuaKFSmpXkzKt9Sy2m41lcBzQQBcqEEYbWjYvS0uX8LC+3X0G+eLoS3+BV/YbPv2+w9X/7kwnSV+k0fe8GddkTL1CjRZSq1pczgTcf4I8DQ3i3R6l4nG5KmInOkvwt3Xbt8bmGrODm3F6i9vpsf3v8ABU7qy6ORXmRpWe3MqBj2S5hxBiJE7DBStYltsyJ9a6CSCAASThgBidBTI2Zmb57J97/BU7qlkkRzIRucVJ2LAXN0TomNOBxRkYsyF/b7eI7pCMoZkI3OiyEA7rp8ip3UZJDzIlGc9nNzcyahEkgBzYE+UBKMj3jzrUI7Oak3F4c1sgF2mJMDAY6SEsjDOiTfRY/vf4KndS0ch5kTftul5XR/VGVhnQhy5R13uj+qMjDOjKtWctkLjFXZ4tTYPJU1CQZk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488" name="AutoShape 8" descr="data:image/jpeg;base64,/9j/4AAQSkZJRgABAQAAAQABAAD/2wCEAAkGBxISEhQUEhQVFhQXFxYVGBgXGRcVFBUUGBcXFxgYGBUYHyggGBslHBcUITEhJSkrLi4uFx8zODMsNygtLisBCgoKDg0OGxAQGy8kHyQsLCwsLCw0LCwsLCwsNCwsLCwsLCwsLCwsLCwsLCwsLCwsLCwsLCwsLCwsNCwsLCwsLP/AABEIALcBEwMBEQACEQEDEQH/xAAcAAABBQEBAQAAAAAAAAAAAAAAAQIDBAUGBwj/xABOEAABAwEDBQoJCQUIAgMAAAABAAIRAwQSIQUGMUFRExYiUmFxkaGx0jJCYnJzgZKy0QcUIzM0U5Oz8BU1orThJENUgqPB0+Jkg2N0wv/EABsBAAIDAQEBAAAAAAAAAAAAAAABAgMEBQYH/8QAPxEAAgECAgUICAQFBAMAAAAAAAECAxEEEhMhMUFRBTNhcYGRocEUFTJSU7HR8CIjNHJCQ2KC4QYWosIkRPH/2gAMAwEAAhEDEQA/AOuhu09H9Vyy7UNqNgkIE1Yr20cD1t95qjU9iXU/kCMrL3/6oe9VWPC8zL74DZYyBZ2Q95m/eLZgGGw03RsEwfUNi1UlaCsGo2Q8AtiYHxUwutQ6+3aej+qViV0K4QUAIgAQAry0YEmeQIsDaQ01RLdMBOwrq4yG7T0f1TFqG1GwSECasIgAQBI5jRgSZ5AkNpIW+AWxOHxQF1qHX27T0JWJXQrhBQAiABACvLRgSZ5AiwNpDTVEt04J2FdXGQ3aej+qYtQ2o2CQgTVhEACAJHMaMCTPIEhtJDKzGPAa4S3XqnGUBqOUyQ+WguJk0KhnlLFVTjapJL71gjpaX1g8x3vMWbBbJdnmSLi2gCAKFtDQ8yccOwKSWoHYsIIE1SmSSREHlCRJq7KlvpkMmJF5swRMXho9ceqVCrfI7cGKzMjLrTp1B1HrdU+HWVlwvNS++AMtZD8B3nn3WrXT9hCNC8piuKgZbeJMiOkKJYJcPJ0hAguHk6QgCGueEVJEXtIryCNxyBk1SmSSREHlCRJq7GbieTpCYsrF3E8nSEBZiVjwjzoB7SK8gjcVAy24SZEdIUSwS4eTpCBBcPJ0hAENc8IqSIy2kV5BG45AyapTJJIiDyhIk1djNxPJ0hMWVhuJ5OkIDKwrnhH9akIHtIw5BG5yOSR9Gz0DvcCqjzsu35jOqpSajQB4rpJwES3RtMx6p5FkwV/xdhMvXDydIW4AuHk6QgDHyn9a71dgVkdhCW0s2u1MpNvVHQ3RrJx2AYn1JJXAqOzjsfHJ/wAtXuIySHeJBacu2d9wU3cK+0AFtSHSboEluGJBnkVdanJ03rtqFdFXOO1sYbrpvE0XCA48FrqknAHaFmwkXKlJL72DbRDkjLtJpcHOIZpxZUku0YQ3RAGnkjWtVOE1GzI3XE2f2zQubpuvBm74Lr07LvhDo0YqeVhfpId8Vm+8PsVe6nlYXRq2O00arb1M3mzE4gzygiR61B3W0nq3E91uzrSuOyKlvt9CjG6G7OjwnExyNBMcqkk3sE8qKD84bLJioY8yr3VLKyLa4l+zWhtRoex0tOgjsxxB5FFqwEFtylSokCo+CdAhzjG2Ggwmk2IhdnHY+OT/AJavcRkkSvElrZcsrLpLvCEiLzsOW60x6+VGViuiLfHZOMfZq9xPJILxGvzhssmKhjzKvdRlYNriJvis33rvw6ndRkYr9Im+KzfeH2KndRkYXRcteWbLTddc/GAeCHPGIkYsaQoqMmTeVEO+Kx8c+xV7ieWQrxDfFY+OfYq9xGWQXiRvzhssmKhjzKvdTysTa4i0cvWdzgBVMnASx7RzXnAAIysV+kSpl6zNJBqYgwYZUIkcobBRlYXQ52cdj45P+Wr3EskiV4hvjsnGPs1e4nkYrxE3yWTjH2avcRkYXiSU8tWZ7iGVBgJ4QcwQNOLwAllYNrcU7VnJRDCadQ3wOCDTqf7tTyMV+kxLLlKi0aXBopvaJZUw4MAaFVSpzzNyHdcTo7dbqdKpT3V10cI4Ne4uiAW8EGBwgcdnrGLAwbbaJO28fvisfHPsVe4ujlkK8SzYcpWesSKbpIxIIc0xyXgJ9XIk01tGsrK2UWxUcBydgUlsIy1M5+1MdabYabnQxtQUxA0AvawQJ0kuEnZtgBSuoQcnuVyuSzSynW7wLPxn9K5/ran7j7/8F3oy4kNszKoUmbo1z5YWuEnCQ4FJ8pwqJwUHrTW3/Aej213BmbtK11HGoXC41gEcpqfBVUMZHDws43u+PUDpZybeBZ+M/pV3ran7j7/8B6MuJmNzFZ86Lb/0YAPl4g4Tzg9S0enU9BprPba3T19RDQPNluae8Cz8Z/Ss/ran7j7/APBP0ZcTmzZTY7eKVN5LS4NIOsGDB2xIxw1+vbCpGtSU0tpWouE8p1oUC05fNDJPz9xr2k3gZF0EgyAx0DitG6CBjr50YrErDRTte5XGGkk77jqzmRYuI/2z8Fg9bv3F3ss9GRx9moustrdQY+WEVDBGEsD4wnTwdOsLqRnGpTU1vKoxcZ5SbM3IzLa59W0lzjda+ASMHl7RDtUGm7CIAjTOFOLxSwyWq9/IKdPSO7OoqZj2IghrXgxgb5MHbGtYlyvr1w8S30ZcTBzdzMY6pU3c3mtiA0lpN4SCTGmFsxWNjQUWldtXW7UVwoXbudBvIsPEf+IfgsXrd+4u9lnoy4hvIsPEf+Ifgj1u/cXew9GXEN5Fh4j/AMQ/BHrd+4u9h6MuJBb8yLJub7ge10EhxcXAEY6NalDlZOSUoauhieGVtRQzdzIo3HG0cI3nAXCWgQYPPjOpaMXj1QqaNRu1tI06GZXZrbyLDxH/AIh+Cy+t37i72T9GXEN5Fh4j/wAQ/BHrd+4u9h6MuIbyLDxH/iH4I9bv3F3sPRlxM3ODM2zNok0g5rrzGySXjhPazRhxlfhuUdNUVNxtfpIzw6SumWcnZkWTc2Xw9ziASQ4tGI2KFblTJUcFC9nbbwHHDpq9yzvIsPEf+Ifgq/W79xd7H6MuIbyLDxH/AIh+CPW79xd7D0ZcQ3kWHiP/ABD8Eet37i72Hoy4mTl7MmgAw0i5kua0zw5k6cdB0LVhseq2a8bWV9WvUiE6FrWZqtzIsUCWPJ1m+RJ5oWb1u/cXeyfoyIbdmXYhSqEMfIY4jhnSGnkTjys20si72Ho6RDQyNRtVQCs0m6xxEOu6SyewKijinh03a97eYaNT2l3eRYeI/wDEPwVvrd+4u9h6MuJyWeGRBYnsq0HFoJ4IklwcBJk6xo55IjbvwuKjiYvVZrausqqQ0bTRqPcKl15mXNY4xoksBMKewsaTZhZM/eDvT0/5iiitzE/2srjzh6wvKm4w8v5Vpg7h47gMTg0aDE63HUOfYr6UH7Q6lOSp57anqKFgytToVHh88JtPRGo1OXlUqkW4rt8iWFw06qbjuOqa6QCNBxWYg1bUZ7ftLvNZ2VF0P/R/v8ir+Z2GiueWnm2cP7zb6RnusXpMH+lj2/NmOpzqOkCmTMv5K/s/+Z/uWdZOVvZh1vyChtl1ncrhmk80yl+8jzVuysvTYX9NDq82Y3zppfJd4D/RUfzLUsXK/wDB2+RPD7GdyuMaTIyH4dbmo+4unyj/ACv2Iqp7+tmuuYWhKABAEdp8B3mnsKa2gV8leC70lT3it/Kf6qXZ8kVUvYRcXPLQlABKAMzONw3DT/eUR/rMW3k/9TD73MhUX4WXrJ9WzzW9gVOJ56f7n8xx9lEqoJBKACUAZ2WXCGCRN9pjXAcMY9Y6V0MB/M/ZLyK6idk+lGiueWGJnTlYUKRbdLnPY/ATgLsE4A7QtOGoTqS/CthZCEGm5yUfMxmZSNCtTgOMzeIEi4Iveubuzn1G6NGVSLyq9jPRipS1yS6ztFgLDh/lT+qo+c/3Qu1yR/H/AG+ZlxO4go+BT9HT9xq6AzGyZ+8Henp/zFFFbmJ/tZVHnD1heVNx5/nxZqzrSw0adV4BYX7mxz5ALDDgMMQCMSvSYGGbCpLfm8zHWl+YZNvp2qrVY4We0saA1rgaT2iA4mcJwgnTC0YbDuirbdZVOV9h6hYh9GzzG9gXl6vty62dBbCo37S7zWdlRbP/AEf7/Ir/AJnYaK55aebZw/vNvpGe6xekwf6WPb82Y6nOo6QKZMy/kr+z/wCZ/uWdZOVvZh1vyChtl1ncrhmk80yl+8jzVuysvTYX9NDq82Y3zppfJd4D/RUfzLUsXK/8Hb5E8PsZ3K4xpMjIfh1uaj7i6fKP8r9iKqe/rZqVagaCZGgrmFqR5LacvBry1zSXXnCTUALiDqF1enWBoLVbxZF8qYi7y2t1HeZk1y+zh2MOJcATN0X3sidf1c6B4XrPI5QoxpVFl2Nf4JLESrpSlt+Zu2nwHeaexYFtAqZPqBrHE/eP94rdyo7YmXZ8kQoRco2QZXtBFnqOaYN3A6xJiVmw8FUqRi97LM2jd2r2PLd8LJi5jExuomNsXV6L0Kh7viyv1riduruR0eTsl2mtTFRtJoadF6tdPRcVU6WDg7SaT62TXKGLaurdwW/I9ppta8sYAH05IqioRwxobdGMwp0I4TSLRtZutldbGYmcHGWzqO5sv1bPNb2BcDE89P8Ac/mSjsRUyzQfVouZSLbxI0uuggGSLwBidCMLo9KtI9RYpzpvNFa+k5re9avu6f447i7WXAcV3sXp+L6O4N71q+7p/jjuIy4Diu9h6fi+juIH5OtNGtRc5gawvAcWv3TCZxN0QJA5etSSw6hN0Wr5XfW3qt0lVXE4iq4xqbL+J3THg6DK85ctaa2nPZ3Ztm2XBfuhszwQ+fU5zRGn9aOpyfiqdFSU3a9t1+JRVg5WsZtLM+rulOo6sXlkxeptAg4Hhbq4gcwOhbaeNwlP2X4FTpTe07VeeNZw3ypn6OiNd5/u/wBD0LtckbJ/2+ZlxOxENHwKfo6fuNXQGY2Tv3g+Pv6f8xRRW5if7WVR509UZVmZBEda8pc6DjsK5rMc7hNaRqJA/wB1KNacdUW0usbo6rjmiiTAa2fNHbCn6RU9597IulZXsNq2wgwBoJGKpci2NK6uytSrA2h51Brex66N/wDwP7/IzuLVW3R5lx7mvAN67B1rnamXpOLta55/nD+82+kZ7rF6bB/pY9vzZzqnOo6QKZMyfkueBZiTxn+5Z1j5X9mHW/IeHV5SS4nZ1jeAh0T6pXDes2R/C3dHneU3RlEnkrdlZenwv6aHV5nPlzpo/Jk8NpvJ+6ofm2lYuWP4O3yLcMr6jtKb4xLsHaBs/WC4tzU1fUlsM3IrgH1idlH3F0+UtlL9iKKSu3biy/a2te3E6nRGvBczUy+LlG+o8e/vLT6Op/MUF7KW3t+py47JHoWYVUCzUwdJafz664XKzWkiujzZrwsW4XN23APa9swQCer+q5W12NUbxWYisRbcde0bo/3iuhyrb0mV+j5Ipw98uoizgH9mddIAgYbReCowfP07cUSn7Mrnkz/szf8A7B/IC9R/F2HOXsdp6xkJzhZqN0TwcekrzXKF/SJW+9SN9BJwVx+cLxuJE4h9H86mnyf+pj97hVE8jZap1AKbJ1sA/hCpxT/On+5/MnSi2lYax7aeGJmCs+qJc056yy+q0aSpXSKlFvYRNcWSXmQdGtLZtJtKWqKKOVa7Xhox8NvRIC38ntN1V/RLyKqsHFRfSi4azaZLQDt0rn3S1Fyi562yarWDYnWm3YhGLewjNWBfkkHCNn6hF95LLf8ACc9nFaazntFNta6Gj6sAy4l0ybzdADduldTk/Cwrxk29j6Add4fVlUr8TiM46tQuayoHtmMauDscJPCcA1sk4Y4nkC7FHDxoJqO8xYrFSrtJpJLcjpXU2sDW3gYYwSNBhgxHIkDsc9Y/t1T0zP5iiliP08/2shS55Ho4quiJMLyN2dfKr3Oey3lfc33N0bTgTJDjJOMcFjtAjZp6Ojg8C68M+rtv5DeJoUdVRNt8N3ijO3wf+TT6Kn/Etfql8V4/Qj6xwnuv77Q3wf8Ak0+ip/xI9UvivH6B6xwnuv77S/m3bt1dVM3ocyXYwTdqDCQDEAaQNeCMbQVDBqH9SfgzPHERrV24qySsu86BcM1nF5x2S0fOt1psvEEOBwgwGjESNYPQvU8nLPhYpdN+9nIxScat0hBlHKP3LPZPfWzQdBVpJcC7mJRLKJYZBbUqtM6ZDLOFx+WfZh1vyNeBd3I6hcI6Jw2W7DaBaS+nTnB8HAiHmoNo1OXrMAs2Ghbh5s4+JuqzdjVzMsNSk119pbwKbRMaW1K5Ojkezp51zuWnrhHfr8jVgU8rOmc8mATo0LiNmxJIzsmnh1PNoe4unyn/ACv2Iow/8XWy7W8E8x7FzDQeWn620+jqfzFFe2lt7fqcKOyX3xO5zOP9mpeYfz7QvP8ALHOx/b5s6GB5t9ZsWp0tcTxT2Lkm21kMs/j+e/tXQ5V/Vz7PkijC80hmVGOfSc0SThA5iD/sqMG0sRBviidVfgduB5yck2q4Gbkboeamqbxbc0zohev0cttjia7Wsej5FLmUWDQbuOg7T/uvJ4+X/kztx8kdijC9KNyPK5+j/wDZR/NYnyb+qh97mPEc2y3TeS1snQB2KnFP8+f7pfNk6SSgupFXKlocynLYmdJkgCCSYAJ1ageZPCYd16mRdZN1IU1mns6DD/bVT71v4db/AIV1PU8uK8foQ9Pwnuy++0P21U+9b+HW/wCFHqeXFeP0D0/Ce7L77Rgyy51Smxzg6+Ywa9oBBBk32NnRqnSrqeBeHhUk98JLf17+oor4ujVcY04tfiT1nVLzhrMnLuU9xui81kybzg4jDVDWk482pbsHg3iG7buP+BOvRpK9S76EUcn5ev1Gt3Wm+8YhoeCJ18Jje3Xo2aa/JkqdNzutWvf5oisZhqjyxTT++k6Rcgmcn8of1VPzne6u9yNJ5Zx3K3jf6HOx6X4WLODPR0/y2rqGeW0xrH9uqemZ/MUVDEfp5/tYUueR6IvInZOEzx+0t5x7tNek5L/Tdr8jlYznUbX7Hs/3f8TlruyrLHgJUyHQDiLp07SjMwcI3M/5PzhV86n7tRY+V/06/cvlItwXOPqOyXnDqigoTa2CC8dpTzS4hZGfYDwn+krdtJdPGNvCUG/6vIz0larPsL65ZpFBTTa2CsISle4AkMz8m+HU8yj7i6nKf8r9iM2H/i62Xa3gnmPYuYaDy4/W2n0dT+Yor20tvb9ThR2S++J3GZ/2al5h/PtC8/yxzsf2+bOjgebfWbFo8B3mnsXJNg2z+P57+1dDlX9XPs+SKMLzSJlzzQLeO0p5pcRWQiQyllf6seko/msW3k39VD73MoxHNMtUfBHMOxU4rn5/ul82WU/YXUh6pTad0StcS6NinpqnvPvYskeAXRsRpqnvPvYZI8CplGmCGyBIcCMBIMjQV0MBVnJVYybaySevjq+pnrxSyu38SLi5ZqOPz+/u/wBbV3eRvZn1rzOdj/4TLyM2LTZfKpUHnlc5rXOPSV0MTzFTqZRTSVaNj0ReSOwcn8of1VPzne6u3yN/M/t/7HPx+yPaAENZ6On7jV1jNLaYm6XLZVP/AMoInCbtam89TSipHPRlFbWmgpOKrrM7LUdXvlZxH9Du6vOerq/uvuO5+T8RHL5fte7V2uAjhAxrAhgxGrEOXcwNGVKhlltu2cjGuDrLI77DsFYVEri0meF0D4pEnZnH5p5QFEPBxJcw3cZLA2oCRGuXN6VXyhRlWo5Y7bp+D+pZgXBVXndtT7zo98rOI/od3VxPV1b3X3HW/J+Ig3ys4j+h3dR6ur+6+4PyfiIN8rOI/od3Uerq/uvuD8n4iKVjy81pMiTfquc0B0tDyws1bGmdmuF0MRg6ksPSglrje/aZaUqLrVFntss+PEu75WcR/Q7urn+rq3uvuNX5PxEG+VnEf0O7qPV1b3X3B+T8RBvlZxH9Du6j1dX919wfk/EQb5G6mOnmdp9lHq6t7r7g/J+IinY8vNa5xi8Cyk03QZFRjYcNBwnXr1Suhj8JUqaPKtkUu4y4WVF5/wAaX4nt4FmtnG0tIDHAkGJDoGGvAYLBHk6tf2War0FrdRWOLp8J9oIkg06kEDTNegR1L08nr7Tz0dkjo83cstpUWNguhpaYBkP3Ws+MBouvaZ5eQrk8pYWdaUZQV7K3i2dLk90tG1KSTvv4GhXziDmuDWOkggSHATGswFzlydWb9lm+9Ba3UQlHOOmC8tBe0vcWlodoO0RgZ5ls5QwdSrXc4rU7fIzYR0XRV5pPXe/WS75WcR/Q7urF6ure6+40/k/EQb5WcR/Q7uo9XV/dfcH5PxEG+VnEf0O7qPV1b3X3B+T8RFbKGX2vaBdLQH03OLg7BrajXGMMThoWvA4KpTrxnJOyKMS6KpStNN7kiennE0AC6TsIDoI1HRshVYjAVpVZSSdm2+9k6TouEfzEtS2jt8rOI/od3VT6ure6+4s/J+Ig3ys4j+h3dR6ur+6+4PyfiIN8rOI/od3Uerq3uvuD8n4iK9szgaRoujVeBxfIIGIGEA49a3YLBVIZ8y2xa4a3YzYmVGKj+O/4le3DeWN8jdbHTzO7qw+rq3uvuNP5PxEc7nXlEVrsCIiAZvHTJg6tC63JuHnRjLOrXt4XOZyi6f4VCV9t7FWy1dzq2Z2iKFnidEim3BbKsM9OcVvuUQcVXi5alvOs3ys4j+h3dXnfV1b3X3Ha/J+Ijn87spiuxoAiCSAZvHAgnHVoXV5Nw86KlnVr28L/AFObyi6f4VCV3rvbssazGNLWTP1dPZxGrbcztJsMrZJbXg6HDXtHKhSsVyimZe9byh1/BPOQ0ZdyXkFlJ150OOEawDtx16I/UJyuSjCxsqJMEAZWVM3m1nMc0hpM3uUzp5Nc7emZKVhSpqVilvR8odfwRpCOh6Q3o+UOv4I0gaHpDej5Q6/gjSBoeke7NMXRw8cZwgckHT+tSNIPRIZvR8odfwRpBaHpDehiBfGPP8EaQND0ke9byh1/BPOR0Yb1vKHX8EZw0Y5+awwh2oTqx1+pGcejQ3et5Q6/gjOLRm1YcnMp07kAgiHSJDtoI2YnDlUW7liVthm181GudLXQHHAGZHr1468P9y85F0kzKyzkdlnDC9zYe65JLgAbpOMNOxa8Fh6mLqaOnttfuLKWF0jtexFb7HSZwi9oaYiSZOA4rTO3Db6z1Icg4mWpNGqXJjX8SKW6Wf7xv+p/xqz/AG7i+KI+rn76NfJWQW12X2OF2SBi7GOdoPUuLi6M8LWdKe1W8VczVMNkla5c3o+UOv4LNpCGh6R1PNEXmS8QTjrMTj+u3QjSAqKutZE7NYSYcIkxzdCecjoxN63lDr+CM4aMN63lDr+CM4aMN63lDr+CM4aMfTzWGMu1GNeOqRhh+sNKM41TQNzS8HhDHn+CM4aLpLNgzYYx955DgNW08s6tP60xc2yUaSTuaOV8lMrtxwcNDuTYeTE8088xjKxOUVJGNvR8odfwU9IV6HpLeTM2mU33nEOjQNU8spObZKNNJ3Lls8M+rsCS2Ey2giCABAAgAQBNT8T19qRJbhUhggAQAIAEAO8Zn61oDeiqpEBUACABAAgCZnic57UiS3GTnZZTVstVrQS7gkAaZDmnsBWzk2uqGLp1HsT19T1PwZbSlaaZyVvyPaK1ChudGq9zWgG6xxAF0DSBB0Be9pcpYWM5Nz1Pr+h1J1qeVfiRj1M37U3wqFQc7SO1aPWuD2514/Qr0kOKPTsh2c07PRYRBFNl4aw66C4dMr5ri6iqYipNbHKT72zmzd5Nl5ZyI7Wz9a0w3orJkAQAIAEACAJmeJzntSJLcKUhggAQAIAzbZ4Z9XYFJbBF6G+V1JC1CVGwSExPUNQAIAlcxoMEn1QkNpITdAC2JgIC+wdujeXqSsO6HOEFA2IgAQAry0GMUWBtIaaolpxgJ2FfWMhvldSYtQlRsEhAmrDUACAJXMaMCTPJCQ2khL4lsTA+KAvsCtUbddp0HZsRYkmjazC+z0/RM7F26nsoVYy86/G85/apT5p9XkWQ2IYVwSAry0GMUWBtIYaolunBOwr6xsN8rqQLUJUbBITE9TGoAEASuY0YEmeSEhtJCboJbEwPigL7B26N5epFh3Q5wgpDEQAIAz7bdDzJxw7ApJagdiyggS1GSSQRjyhIk1djdyO0dITFYXcjtHSEBYSseEedAPaRXkEbioGW34mZHSolg27yjpCBBd5R0hAEVY8IqSIvaRXkEbjkDJajJJIIx5UiTVxu5HaOkJisG5HaOkICwVjwjzoB7SK8gjcSt4J5j2IGjocwvs9P0TOxdqp7KJVjLzr8bzn9qlPmn1eRZDYhpbyjpC4JAirHhFSRF7SK8gjccgZLUZJJBGPKkSauxu5HaOkJisG5HaOkICwVjwj+tSED2kV5BG4qBlp2OMjpUSwS7yjpCBBd5R0hAGRlI/SO9XYFZHYQltL6iBLUugkXdHKUiTsht9vF6ymK64BebxesoC64CVRBIQD2jcdpQIEAWHMaDEdZUbk7ISG8XrKLhZBDeL1lFwsiKq2CQFIi9o3HaUCBAEtS6CRd6ykSdkNvt4vWUxXXALzeL1lAXXASq2CQgHtG47SgQyt4LuY9iAR0OYX2en6JnYu1U9lEqxl51+N5z+1SnzT6vIshsQwhvF6yuDchZEVVsEgKRF7RuO0oECAJX3QSLvWUiTsht9vF6ymK64BfbxesoC64CVWwTH6wQD2jZO0oECALDmNGrrKjcnZCQ3i9ZRcLIIbxesouFkZOURFRwHJ2BWLYQlqZpQ3a7oHxUR6hKjpJKAe0agQIAleWkzj1JEnZibmJEHAoFYduTdp6Ai48qHPMlIbEQAIAV7Wkzii4NJjDSxAnSncWXWNhu13QPimLUJUdJJQDd2NQIEASvLSZx6kiTsxNzEtg4FMVhK1Jt12J0HUNiVyWVG3mF9np+iZ2Lt1PZQqxl51+N5z+1SnzT6vIshsQwrgkBXtaTOKLg0mMNLEAHSncWXWNhu13QPimLUJUdJJQD2jUCBAEry0mcepIk7MTcxLYOBQKw7cm7T0BFx5UOeZKQxEACAM+3NaXkmdWzYFNPUJpMspEQQAIAEACAJqfievtSJLcKkMEACABAAgB3jM/WtMN6KqZAVAAgAQAIAlDgLhJAAkknAAA6SUiS3FK15TpXTdqMcTAADmk4kCQAcYBJjkVTqwSvc008NUlNRcWuxmhkS3VaDWUqO51nXWtEA6BrcQ4gdqk+WnOyVPx1vssW1MF+Fyk7W4r/Jl5VtFV1WvTqPbdaQ9j7oIeDTYHhsOGiqKoE9OCnLldwjkkr7m09j4dNuNyyjg3OKa1fe18NRPQynScG/SUwSBwb7ZBOrn1KGaL2MxyoVFrcX3MuKRUO1s/WtMN6KyZAEACABAAgCZnic57UiS3ClIYIAEACAM22eGfV2BSWwRbQRBAAgAQA3Jga8kVH1G8KpwhuYptaxwaJLhOvTqwnThlqTqXaha+5Pf232/fVqdBZIy4/f32myLFZQBNrkjUKlDuqzNOFO8ld8F9+JVo5t6kxrLHZoJ+cucdTWOoueeQANklRoSqNZqtl99Y5QlfUjGyW41rZWpXqjabKVJ7Qdzv33VKrHS4NII+jERtVOKxLpxjKFtbfl9S50Eo3fR43N05Ns7CRUtJa7il9EOGvEFquoOo45qiXVvKHGT9lEdGxWZx+1cgG6UJJ9lQpTqzm21aPTt+ZKVOSWx9xBl3J4o1LK1lR/0tY03TuZN0Uqj8OBgZaOtTxFXRwbW3/IUIZ733I06Gb4ME1KuGj6vuKvC1KtRZppJffSQm0thWsmR6FVzhTrVSGG648AY+TNPhCQReEiWuGkFaJupnSS1b35ClDKrvf9/aKed2Tm2SyVq7KlQvptvAO3ODBEgwzZKc6kYtLe2h0oZ5W6H8jkn52UWVH06rXMLHXZHDB5dAI6F6Cp/p7FqKlTtJNX3L5sunhJrZrNWyZUo1Gh7Xtg7TdPQcVya2Gq0ZunONmtv2iiVOUXZom+d0+Oz2h8VVklwZGzIso1Q+lDOHEF13hBrb4MuI8GQDp0wqq0ZKnJtbjVhIvTQ6zdzRZTNP6SAJdyYyNJ1rl4WVJ1MtaVo21a7a+w2couaqfh6CVtlY0ywRgW4a2zgDt18uKwTqO9k9SvbjYrdSUl+Lr7RosjL9+OFETsGwDQNfSoKclsYaSWXLfUVsvNmz1RA8Hk2hW06s82tssw2uqijTtjBLXODHN4Lmv4LmugHEHkIPrXpXTlwOZlZJ88pSz6RntN286MkuDCzujLyjlyhQDS9/hTF0F+iOLMaQtOHwOIxDapQbttCFKctiM+jnMKzi2iw3QaYL3G6RfeG4MukE46yFpxvJGJwmHlXqWVt17vw1eJop4RvXI72lm61x+sqx/wCvuLzWHxNetKyStvev6lEoxihbfkOjRYXuqVyAWiGim5xLnBjQAGY4uC6TkkrsrhFydkRWTI1KqSGVqmABIO5h4B0XmFkt9YWVTryqWSSjx26u/wD+FkoKK1l8Ztsw+lq4aPq+4tV0VZitWyKycKtX/T7i5mIx2WWWmu0ujBtazFZIdVaSTdqFoJiYhpxgAaytdCo6lNSe8dWKi7LgiRXFYIAzbZ4Z9XYFJbBF6G+V1JC1CVGwSExPUNQAIAWwMcxt8AloqWpphpddcTTIMtBIBumSQRwRtWGtC7uuOzsWvj3bDoq2WMXwXzf32keZFJjrIDdaY3M6AYaafUJWavUrZZtN6pLe9S/F4bC7GQipw1bV4/UgbVDLdAEi7UENaXOgBkhoa0nTsjlKjSlUqU2m29nT9/LiWzpxVCMrWZezSpluUbRunhCx2UkQAGEvrG6ANTZujmW2ORxUpu+W+vqUV2mCs7weXiv+xNVFQ2u1mlRp1ZfSvX3NYWHcKcATMgiDPKRqVVWTqWkp5brZdokow0cVO+/Yr730i26m/cHmrQp03B9K7cLXyN0ZjIGB0qhSlGrGOkzJ9LaJUow0iy+KsW8u42mwTj/aXfkVksK9LVln13+qIQ1QlbgXK1trVDVohzaT+EAQCXXDg2owkw7AjVAdgeXdVxVGMdafZs1br38ipUkrSWvr49K+7ocKW5lr6Za26wsIdJZueBE4jEEYE7XbVkw2OUXLSXd9er/6huOZWOez0tj6uTbY5wAFwhhF4X2cHhXXYtE3o2iDrU6jg8TBxve+u+7h1FtOGR26H8meTZxfaa3nlfbMNzMeo2PaeofJ9kY1bDSfdmS/xo0PI0epeR5Smliprp8kc7EzSqNdXyOi3uHi/wASw6WJRpImXlewmgKgiL1Ia50P/quBy3Vd6ajvvfwN+AalUT6R2bv1I853avNVfaNGN53sRUzVq2hzavzgVAQ4Xd0Y5mEHReAkK3E01Bq1uxp/IrrOm2sguVKtoFroCmKm5GL91jjT8I+E4CBhGkop006UpatXShQdPI77dxfy19RU5h2hU0/aRLC89EjyTko132l8T9PGmP7mjqXtOSa18MnLbrMNeSjK3QjR3uHi/wAS6OliU6SJxHyjNFkdQvUmvvCpg4zEFmOIK7PIsdJUnZ21LzN+CmrSe3Z5mJkbKu7ktuBsPokRrBrUx8FL/UVDLgZ69v1RtdS62b0e6ABo2BeCUYUYcEjga5MyMtvLqYPiirZ/5ikufKrOtGc9kUmaaUVGVt9n8mJaLK1+JBvDQ5pLXgTMB7YIE6pgrFSxNSl7L7N331EypSy4d2FnvisTeJLRDqTQCRul3gwS0tng4kCDiR0KuIdag5L8PyfRcbw2WOdq3n2bTRXIEcv/AHtf0p91i72E5mP3vIV/aXUvkPWkpBAFC2hoeZOOHYFJLUDsiwggS1GySQW48qRJq43c+VvSmKwbnyt6UgsbmZ9MFlV2n6erHSsqw6lWdSW61u5GivP8MEuHmzlc46lD5zUFOnuTmmo19Quqy97qTm8Gk0Fly89pvSDLTgoYqUfZUdfE6GFhVyJt3Wqy4Gvme6iWP3OkKbhdDyHPeHYGIfUAcRgcIELFirtXWzhs+W0qxMZprM78AyRTvZXtez5tZffrK2hQ0tKCey8r/wDEonLLT7v+xn5bLm2u1NbWdTa6pZwaYYb1UbnRBLKwg08MDE6D6tVWlSdRJp7lq2fPyZfh1J04vLfbr4a3u3m8/INAnHdSAQYdXruEggiQXwcQNK5jxFpXjFIgq87bu5fQgy4JtFgG20O/IrJ4WDnmit680Rg7Rl1EmXa76doZds9arcpksLG8AvqGHF1SIbdawYTHDM6At9bDZaWjgulvd0/JeIUFGUG5TSu9m/Vst3lS3Wq0OY5layvuVGlpNEiq9gI1sEyR0LHSoJTTi1K25bS5RpXvCdmuK1EGeVVz8k13PaWOdQktMgtJiQQdCIQyYtLpXjrK4pKTSd9T+TPPsufMxWqGreL54QEx8JiNa+1UHV0StqVt5vej3nX5oZzto2VlOk2rcBeWxSe8QXE+EGkHSda8nyjVpelTzvXfyRysVGLqt9XyNrfq7iVvwKncWLS0OPzM+jiY+Vs493qQQ8TSLReYWY3gZ4QE4A6Nq4nLDhNwcN1/I6nJtNXbW5rzNXN76kec7tXnavtE8bzvYjn8v5EytUrvfZrZTpUTdusc54LYaAZApkaZOnWulhpYNUlpLZt+0z3jw++8tZq5JylRqudbbVTrUyyGtaXEh94GcabdQI061VjJYVwWh236dnaDcbakbeWvqH8w94LDT9pFuF56JkZBzr3M2i62oQ6u4i7Tc8fV0m6WtI8XavX8mSpQw0YzevtMuLpJVLPgjV36niVvwKncW/S0OPzMuSH2zhPlOyv853BxDhd3QcNjqZxuHAOAleg/09Om6lTI9y+bNuFSSlbo8zEzS8N3nUPz6a0/6ndsBJvoNa+h9AQah2NHWvlizYuV3qgvH78Dk6qa6Svl6i80CKTL7g+i4NBAm5WpvIk4DBpW6dLNSdOHCyCg1pLydlr19jMQZPr1vtNS6zH6KicI1Xq3hHmbHOVxpOlSdl+J+H+TdpYw5tdr29xpWSyspNDKbQ1o1DtJ0k8pxVNStKp7TKW3J3ZMqxHMR9LXxH1rtfksXewnMx+95Cv7S6l8h8DaOlaSkIG0dKAMjKRmo71dgVkdhCW0vqIEtQgEi6MOdIbsht8cUdaYX6AvjijrQF1wKzatrol7aNVjWF7nQWyeEZ0kFUypSbdpWv0I1rEUklGVO9tV7sPn2UPvqfsDuqr0Re94Il6VR+F4sDbrf99T9gd1J4NPf4IPSqPwvFkFGhbadoqVxXp36jKdM8DxaZeRqjx9mpWRpOMUoytt3Lfb6DeIp606erVqu+n6lv53lD7+n7A7qg8Pf+LwQekUfhLvYnzm3/fU/YHdUPQ48f8AjEfpNL4fiyrbPnrn03OrU5pPL28DxixzNmxxVkMMoa0/BCeKprUqfXressuyjlE6a7PYHdUpUZSVpTuuqJFYigtlJd7G/Pbf99T9gd1VehR4/wDGI/SqXwvFkGVGWytTfRq1abmPF1wuxI9QB61OnhYxkpX2dCCWKppNRp2fG7JLPk2zsJc2i284yXOLnuJ855JW+pXq1Fac27cW2ZZVZS2ltrmjANAHrVRC4VRBIQD2lHKrBuZOsFp1YAPaTjqwVdXXTl1MvwjtXi295JkrLLKTLrgTiThGvnK4E6bk7o7mIwsqk8yZc3x0uK7+H4qOhkUegz4r77A3x0uK7+H4o0Mg9BnxX32FPK2XKdSi9jQ6SIxjn1FSp0mpIspYSVOWeTVkWNzDcAIAjD1L0Z597QjlKBDXsB0gHnEoAq2rI9CXFlNrH8HhNkeCQ4S0EA4gK2WIrSpOi5PK9xfCvKD1Fr51bP8AFH2f+yyqElqU34fQs9Jh8KPj9Q+dWz/FO9n/ALJ5J++/D6B6TD4UfH6i1K1rBj5yfY/7KGh/qfdH6EnioL+XHx+ogtFq/wAS72P+yNB/U+6P0F6VD4a8fqJ84tf+JPsf9kaD+p90foHpUPhx8fqTUKJbevm+5zrxdBbJIA0TyKcVlViqrNTle1iSG8UdalcrsghvFHWi4WRk5REVHRydgVi2EJbTS4PldSiPUJUdJJQJvWNQAIAle5pM49SRJ2Ym5iWxoPSgVh25t5epFx2Q55kpDEQAIAV7Wkzj1IuDSYw0hIGop3FbWN4PldSYtQlR0klAN3Y1AgQBK9zSZx6kiTsxNzEtjQenSgVjIzqcyjZajw0FwLAJAiS9oBMaQNMYTGkaVowmGeLrRoXtm1X4F+HVqiaOTt2WLRSbTcTZzujb0fNwIwaeP5S7MP8ARkJtrSvV98Tsyk0l09f1KTs565ERQ/AA6w9W/wCyIfGf32kVVa3fP6npNgps3OmWgeA0jQTF0RivMyum0ziPaW3taTOPUlcTSYw0hIA1p3FbWN4PldSYtQlR0klAm7sagAQBK9zSZx6kiTaYm5iWxoPTpQKw7c28vUi47Ic8yUhiIAEAZ1uDS8nHVs2BTT1CaTZSp5y2V0RUkmIF18zskiOtPIyvMiSrl6gyC9xaCYktJxxPiydRRlYZkRHOSgcKZLzrgObHtAIyPeGZB+3m8R3SEZQzIBnNZfGqQdBF15gjAiQ2CjIwzImZnTY+B9LomeBU2+ajJIkpLUabbQCAQCQcRoxB0a1CxMjtVvZSaX1Ja0RJiYkwMGydKFFsHqKG+mx/e/wVO6no5EcyGjOSmcQxxBxBwEjUYTyMWkQj85abQS5rg0Yk4GANJjWjIw0iJd9Njlv02jyKm3zUZJDzK6K2+Oifq5eNZALYOzhAJ5HvIZkBzjotjdJYDgDi4TExDROooyPcGZD25yWUmBUknQLr8elsIyMMyJv2xS8ro/qllHdDX5botEuJAGkkTHRJTysMyBmdNj4H0uifEqbfNRkkNSWows7ct2auynTbXusLi55uPMxF0eDynoXS5Ir08LidLVWxO3W9XyuaKFSmpXkzKt9Sy2m41lcBzQQBcqEEYbWjYvS0uX8LC+3X0G+eLoS3+BV/YbPv2+w9X/7kwnSV+k0fe8GddkTL1CjRZSq1pczgTcf4I8DQ3i3R6l4nG5KmInOkvwt3Xbt8bmGrODm3F6i9vpsf3v8ABU7qy6ORXmRpWe3MqBj2S5hxBiJE7DBStYltsyJ9a6CSCAASThgBidBTI2Zmb57J97/BU7qlkkRzIRucVJ2LAXN0TomNOBxRkYsyF/b7eI7pCMoZkI3OiyEA7rp8ip3UZJDzIlGc9nNzcyahEkgBzYE+UBKMj3jzrUI7Oak3F4c1sgF2mJMDAY6SEsjDOiTfRY/vf4KndS0ch5kTftul5XR/VGVhnQhy5R13uj+qMjDOjKtWctkLjFXZ4tTYPJU1CQZk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20490" name="Picture 10" descr="https://encrypted-tbn2.gstatic.com/images?q=tbn:ANd9GcQZLULmWYjXzs3k0gAnQ5X5SLsofycl6-VPu5Ef-DO9zewROO_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1412776"/>
            <a:ext cx="9144000" cy="3820983"/>
          </a:xfrm>
          <a:prstGeom prst="rect">
            <a:avLst/>
          </a:prstGeom>
          <a:noFill/>
        </p:spPr>
      </p:pic>
      <p:sp>
        <p:nvSpPr>
          <p:cNvPr id="20492" name="AutoShape 12" descr="data:image/jpeg;base64,/9j/4AAQSkZJRgABAQAAAQABAAD/2wCEAAkGBhQQEBQUEBIWFBUVGBcUFRYVFBgVGRgaFRgXGBQVFRUXGycfGBkkHBUXHy8gIycpLCwtFh4xNTAqNSYsLSkBCQoKDgwOGg8PGjIkHyUyLy0sLDQsMzAsKS0qLSksMiwvLCwsLSkpNCwtLy80LCwvLCwsLCwsLCwsLCwsKSwpLP/AABEIAKwA8AMBIgACEQEDEQH/xAAcAAABBQEBAQAAAAAAAAAAAAAGAAMEBQcCAQj/xABREAACAQIDBAMMBgQKCAcAAAABAgMAEQQSIQUGEzEiQVEHFDI0UmFxcpGSsdEVI4GTocIWM0JTFyRUYmNzsrPB0oKUoqPT1OHwJTVDZIOEw//EABoBAAIDAQEAAAAAAAAAAAAAAAMEAAIFAQb/xAAzEQABBAAEAgcIAgMBAAAAAAABAAIDEQQSITFBURMUYXGR4fAFMjOBobHB0SJSFbLxQv/aAAwDAQACEQMRAD8A87olvpGTNe2Y3tfyEtyqm2RhoZcQschlCOVRTHluGYqBm4gPR1PKrnui+Py+t+VKH8FieFLHJa+R0e3K+VgbfhScwJut1Vvvaq0k2NC0mMWJ5rYaNmu/D6TrIUPgr4OnmNXkO5WFaWSMS4m8cww5uYrZmjEoI6HLKwHpoZj20VfFtwye+VdQMw6OaQvr26G1WmG32yTyy8A2kxK4kDMNAsCxZfTdb1nvbP8A+b9V5poZDyTuy90oZMOkshxTF2kFoVRgOG+UXulxcfA0M7fjGHacR57RhivFAD6Jm6YAA5/hRFsrfNYoFifDuxVpGuk2QdNi3UReqHauIXESyPkKrIfBZs5tlCkFjz5fjRIOl6R2fbgqS5Moy0inF7iRLOI1bGgDEGAtIsI4i97yzZ8OREM2sYW+o1NVOE3dWXHx4cDEojwJOVl4aToW4hZW+ryi2QaZb1TSTyMQWxGIJU5lJxMxKmxGZSX6JsSLjqJHXXOZs+fizcQ2HE48pksL2AkzZgNTpe2prRLmckvoiHau68EU7wjGGJ8uGaIYpkTOZZJVxCgiJcxVUTLYDV9b30d3S3OTGd8GWSdVhxUmGBi4fKMKQWUxMS1jzFhy0oZlLPfiSSSE26UkryNpyszsSLeavYHeO/DmnjuczcOeVMzHmzZXGZj5R1Nq5mbyU0U87MhbDcaHFrIyxo0kWZTIsjSBGVkC6IAe296iDDOeSMf9E/KuEwZ6BPg3UWDtqCQbMOTDQc+ytG3a2RE+Dw7OgLNGhJJOpI1POlcRiGRAEhGihMxIbpSz3vV/Ib3T8q871fyG90/KtW+goP3Q9p+dN4jYcIRiIx4J6z2emlP8hHyKP1B/MLLu9X8hvdPyrzvV/Ib3T8qv8Jgx3jI5uWuCDnYkA4VTa99Oldrefz0bnYUH7ofj86u/GsbwKozCOfsQsp71fyG90/Kl3q/kN7p+Vat9BQfuh7T86X0FB+6HtPzqn+Rj5FX6g/mFlXer+Q3un5V53q/kN7p+Vat9BQfuh+Pzrk7CgzD6ocj1nzeep/kI+RU6g/mFlfer+Q3un5VKw+LjEEsD4SVpiwdZkQHICIwqtc3VLhyTb9pbc60z6Cg/dD2n51Dn2A5bIkyphi6yPBwiSzKAP1vEFgcq6ZT4NXZ7QivUEKdSkHELOe+04QgGFk4pcu07rbla0cQBu8dg1ydQ2no1vckEYKBSWWyE5c2TUsb36+zq66psNuyyO68VThmkMww/C1VioBtLn8G4LWy8zRDhisaBVSxQER5XI8/S0NteyhYnFskaGs7N/tt5IUmClrRQe6ACcDMqlm/VGxbPY8RfBPPtrJu9X8hvdPyrUsJj+/YjmiVVZkLXdmJFlcfsixuR19VMbU2NEsZKxgarc3N7Fhe2tVhxTYmhjhrrtw17aUjwchjs6LNe9X8hvdPypd6P5De6flRNisEgfC6HpKlxmbpXnRSTrroba+VRHtXY0KoMsYBzqNCe3Uc6O7GsFaFdGEdRN7LNe9X8hvdPyr3vV/Ib3T8q0vZWxYmgiLRgkopJudbganXmeupX0FB+6H4/Oqn2hGDVFEGBeeIQX3RvH5fW/KlDNE3dF8fl9b8qUM1pP94pErqJLn7CfYCf8KNW7n5F/ro/uH/49BuF8I+q39k1tcmFWx+tHX+wfnSWKklYB0ZHG9uzmm8NFHJecff8IT/gt/8Adxf6pJ/zNL+C0fyuP/VJP+Zo74LdhpcBuw1OsS/1+it1aLn9UCfwWj+Vx/6pJ/zNZthps6I1rZlDW52uL2vX0IIG7DXzvs39RF/Vp/ZFGje54OYUgSxtZWVSC1qmbFwXfGIjiBAzsVuVLAdFm1UEE8u0U7s3Y8ktnRWYKbaI56u1Qe2rzYGxJlx2HkaJwoc5jkcBRw3FyWA67D7auTQKG1pJApWw7m76fxlLC1hwJLactO+KLNjbLGHw8UJCOY0VC3DC5sote2tr9lzU2lWe6Z7tytFkLGe6F5w18hPcX5VUYofVv6rfA1cVGxWHQxPdB4LdvYfPS8jTJVlHa7Ks72RE8mCl4almzobAA6nCxi4FrWuRpR0q2Fh1ee/4mhrcMkwOSbktGSb3OsEPPz/OialJjbqRYW/xB7AlSpUqCjJVwfCHoPxWu6EcTtrFSYxhhUDxxtwAt1+tkyCRlViwK2UqevkaLFC6U01cscUXUqE93ds4jjlcaVCy8Xg+DbNC4WVLqxuVzAG9vBosqSxOidlcupUr0qVCUVHuitoPcHm0jTlU/a4PBPpS/vrVLPug5b6vEKiAAKpiYkBQAAWWZcx0527K5j3RmDA99KbEG3Ac8j55yL/YaOQwnNm+iWGcNy5fqpUOxhNFC9wGVbXIJFswYWCstiGUG9+qpD7HkPOYHrF0kIv1GxlsbVZYeARoFXkosKdoZeVfoWnf7lNwQhEVV5KAo9Ciw+FOVS4fe/DSPIqydGJA8khFkUMbKMx7dT9ldfpfg/5VD74qzoZAaLTfciZm80Kd0Xx+X1vypQxRP3RfH5fW/KlDNepf7xXnCncL4R9Vv7JrdjEnkf7RrBo3tmI6kc+xDWv7ubf75jleRkVY5OHmF1BuqkXDE2OtuZ5UCXDyStzMbdb6XvsncID/ACrs/KnTIAxsLD215GBcVDk2zExJHE+4l/yVK4iWussZHmcfA1nSYDEs1dGR8lrlrmj+QIVgFXyk9tYBsTChoY81x9XHbmP2deVba+IjW15E1FxY5j6LLfXzVTLs7BooCwMoXSw6vMI1bMPZWhhsNiMpIiPD1qkpsI+Wsqb7mIthXzEA8T9rQ+AlFq8qq8DgEQWgUEMbnKSdbAdInkbADWpeHaW+Xnz8FTawsCLsOetISl2c20j7+CjWZGhpOqlUq74T9je6PlXhDDncekD5VUitwVFzXDrdCD1gj2inBc8ifYPlTeIlCLc8zoq+UewfE9gvVo43SODW7qw10Q9sLY64aLKhLZsrEm3UioOXmQVH29vMMI6KY2curMLX1ykAroDr0h5tatZpTYLcJfLeSNLqim1lZWvZjfmdAtybVnWxt92nbiyxBZWJER4rAYcFULcY5ehC11IazXIPYKK72VKypCA8a6A1w0Nmud1vXYUwXNjAtGG7m8oxvEtEyCPKMzahi2a4U2GosL+sKuqFdmbUaaHDYiJRCXcrKnSZHGYJmANr9RB0vROZwDZ8qH09BvMjHr5aHUXpN2EdIXGMC2mi0GyK37xfEWiA5hYVDvHuu2MkS87RxBSHRdbkG6kA9HrIJIJ5WqBupE2zNod7CPjQNmxMZKqZEbIqaOcoHI6DqNGOQ9h9leCJiwABOh6j2rQocTLFoPBUeA5uU7IK2ngRtTHTQSI0EGGzNGsaomZpyjuWIzK5LKT6TV5u1sBsGsitM0qswKZtMoA5W5Ak3OluqriWQJbNmN+pFLnTncjQfaaj/SMdr5j6FBdvTlS5t56efhcdiG5ujNH13q7GnKA0aevXepNKow2gp5LIR/VMPwYA1xiNqlb5IiVt+2kmY+4Db8apF7HxUhyltd5rzV+jddUplKorbVi6uL6DBLcexK6XaUXWZB/9eb/JQz7JxoNdEfBTI/8AqfAqRVXvK1sLJdiLi2lyTf8AZGXXXlpUw7Qj/ZMjHs4Eq/iygVE2rh458hzToUuQDFdCSAOmFudOo9V6YwnsrEdOzpG5RYvb7HfwKo9rq2Pgs7wmPSNcStwRiVTKRr04r3ViO1WuPVNRIYl6JzdK40ufKHVT21NitBJIs3DV0KMFjBbPmIAZn0to1xpUIG1bmNiyS5v7U7v4X86WBMHCgeX7RN3RfH5fW/KlDNE3dF8fl9b8qUM0s/3igleg8/OrL7wI/wAaIdh78DBxtGkDtmbOxadAS1gBoEsNABp2UO06mIspW1731zW5+a1VJOUtBNHtrZEjldHeVa/u1tFMZhxLw3juzLlzK3gm17gddeb07XXBxCThcUlgtiVU6/zrVV9z7EhcGosfDbUW629Ne90fxRf6wfBqQaamOU8eeq0M7+jzE60qZO6ooPRwVj5pk/y03i+6Usos2BuOwyqfy0INPdAtuVtb9nmtTdO1rms3zs342lBipQbBRPJvyjW/iR0Fr8YE21sL2HbXS77xW1wLH/57fhahWvaZ61NVZz4lX6/P/ZFuH3/jVgY8GytyBXEi4v8A6NEex4XeOOeKRUzorgNFmYBgDZiHAPsFZsmIvkW1rFdc3ZbqtWibt7cgTCQK8yBliQEF0BBCi4ILAg0GXH4mJv8AB2+90f8Aa03hMXK4nOb79furbE4EyqBLIzEEkGwAF+pVAsB6bnz05GGAAEjgAWAzHQebWo/6QYb9/H95H/nps7bgtpiIb9X1qfZ11mP9pYzKGh2nIAfgJ3pLFcFIw2MjLuisCwvnHWb6Nc9fUDblpQhtfav0c8MBwizqoY4Z2lylVGXQ5lNiNBe+uWoWy97ZFzrNJhiYpCt1cLnZ1kyyKL2sNbLfpcVblcupHIcLMsZxOIheVUysySqqknwrDNoCajywSETEuadbG4dW/CxwIsaVyCHHK15/ko+xttSbSKuY1iSJzmyzZ2JFrCwUZRcXv15av8RjlCqGldhJooDls/qgcx5+WtBc8Ua4q2HOGENlLtLMpDsA2Xo3Pg5mHL9o14+8CQziUvFFI3RlCyq6yJe4ZWX9oEs1iATdqo2V8BLcKSG7jQX890OWYt90dyK44oeGRHJw1zBWGYABhoFZW0Da8vPUrvMFVRyzgXIBNgDpyAsOugzBbwCSRnSWOV2NmZ5VjSNRcKpvcsQrtyHWRpVju/tXhSypPLhxHbNEUmTKLnpKBcEdRt6aI72hjspBkPPhfjV+SJHiXvrN49v3RA2x4TziQntIufaal1TbX3ijSFjBLE8mgUCWPrPPU2050L7T3kyqGmMfROYKZYpw3aqtpZiuliLA8j2pvkxOIFSPJ7yT9Cuyzkdq0KlWf7P3jumaDJ0umQJ44VB7OWrZcosBbTnrRRsveKN4UM0sSSW6S8VOY69DbXnSzoXN4LkcubcUrilUH6cw/wDKIvvU+dL6cw/8oi+9T51TI7kiWFOqNtDBGaMoGyM1srD9k9Rpr6cw/wDKIvvU+ddR7dw+YfxiHn+9T51eIOa8EcCuOIorO5t2Z1fFtiQ8eRI3j8FlkAazjMLkEEr2X7Kpq1Te/bMD4KVUniZiBYLIpJ1HIA1ldenOJkxBzybrExGhA7ETd0Xx+X1vypQzRN3RfH5fW/KlDFdf7xS5XtdoilSS1jrpcfZXaYcg9IdTEa9YUmtGO5eH/pPvWpWadkVZr15I0UDpby8E3uJ4ovrsfYa97oGJLYVQQv6wcr+S3aattm7NTDpkjva5PSYsbnnqa52nspMQgSS9gQwysVNxy1HprIbiAJi8bXa1jCTFk41SyVkXKCG10uL+2uK0wbl4f+k+9asv2fmkjRrXJRWPVqwvWxDOyUEt4c+1ZMsDoqzcU5SrxTevaOgpVzlHYKeSE9EkaEjr7aONgbrQzYWGR8+Z41Y2kYC5FzYDlQZZ2RAFyLFC6Ww1AOQdgpZB2CinezZQgZEwquzFXeQkySCNRlCM4S5UEk6nsOtREw5OKjVsNPFCWVX4nFDLnuFJYqAAWta/nqNma5ucA167UfqUvZ4+Soco7BSyDsFad+heH/pPvGrz9DMP/SfetS/X4e3w81OpS9nj5LMsg7BSyjsFad+hmH/pPvWrz9DMP/SfetU6/D2+Hmp1KXs8fJZllHYKWQdgrTf0Mw/9J961R8fupBHG7DiaIzaOx1FrafbXRj4Tpr4eanUpezx8lnWUdg9lLKOwUT7W2csUCcNJZZ5JDGiqWfRRmdsq6kAC1wDqy1X4hHVoz3tOsYAaViJukoIzyISoATLfU6ctaOyZrxYB9fNcbg5HCxXj5KoyjsFLIOweytMXc7DkAgyEHUEStYg8iNapRsiCORuKMQVuwXIsslirEamNTbQjwueluugjGxHa/DzXHYSRtXXj5INyDsHspZB2Cira8eGSO0EeKaZyFiVo5xmbnYArrYAmw1sDVXjIZRGhTC4gEXLuUmKsF1JQFNBYG9GZMHiwD4ea6MHIRYI8fJVOUdgpZB2D2UVYDD4aaCNkXFcRwpBMcwXUjm2XIBbrvarbd3dWGbDwvIZCzqCxzst79eUeD6KGcXGN75beaqMK87EePks/CjsFdVou8258EGFkkTPmUC15GI5jmDWeRLdgD1kD8aOx4eLCC9hYaKJO6L4/L635Uqn2XseTEtaJQxAJ1fJ4OXW+VvKHVVx3RfH5fW/KlPdz/wDXN6r/ABiqYl5Y1zhwVomh8gaUz+h+LvqiciNcQDbMLE2EIvz7a0M0qVeemxD5qzcFtRQsivKlSpUqAjJCs0wG42LijRciXVVUkYgAHKLXsYTatLpUxDiHw2G8fwgywslrMsg2lst8O+SRQpAVrB8+j5ra5V8k9VN4LCtLIsaC7ObAFso5E+FY25dlXu/njbf1cPxmqv3X8dw/rn+w9bbJC6HOd6JWO+NomyDawrIbm4rT6tCBYgd8Dq5f+jRHJsjErgIYYJFSVBGjnqsBlex56XuO21rjnRDSrGkxT5KzVp2LYigZFq1Z/HgDsuZI5iuKix5MUyshW2eSLOVAclmbMTc+SKtd/tsJiMWuDhjCNjURZJWVg+WMyEAC4BAGb2milowbXANtRcXt5xXhiBNyBccjYXHoNMM9oyNbl+q66JrnB1a+vshvdvd3E4SQIcQJMOFNlylbHQKoUk2AGulh5qJ6VKkHvLzZRUqVUu8G15YXhjw0XFklLEgq7BUQDMxCa82QfaagTby4tHQyYMxw3VZHZJRbM2UsGKBQouDr1XorMNI9uYDRS0U1UbziTvd+CbPkYi+gNrEqTY2uLi9W9QNrIShA1JRwB5yBagsNOBXDss9w2Cl2ay49XSVlfLIrKVBBQqrFs12IzAWPaaK97t5YY8PhlwsAEk0YwaF1dQiSBbKhv25efZVX+lcEWaNgJNbm0kFr6dEh5AQRa2or1t+oDa8d7cry4bT0fW6VrsxU7W1VpLpIHUXEXx9di82XuticLIvCxl4y+aQcPKTrmfQsQSxFr2vrVpvBu7Fikc8NOMVypK6IxBHg815fOq79PofIP32H/wCNS/T6HyD99h/+NSh6YuzcfkinEQndwVVhN2pNlEYyN4y0ZDNEsZRGB0IZw1za9+XVRVvNvjFBs/DHDwDO68FAyuqoJ4mLBDftAGt6qW37gIsUJHYZcMf/ANa4l3tw82VCoXpKQWkgIXKRrZZCeVxoOumo8VOwURaHJJA+iSNPr2Kl2b3O2tDITE5JTiBoxcAHpgNchuRHLrrSlxoQ55GIVekxJFrAeioGzUKwoCLG3I1H29KBFlsCzeAubLqNb3sdBoeRpZrn4iZrDrrWnaUyfdsqvxO90uOgxyNAsUcKoA2cuzF26N9AB0Rewvz5mguHwl9I+NSItsmMSIFK98qFkU6WMdyrjqI1INj1rUeHwl9I+NehmgEMha0UOHdQ5696w5jdWiPui+Py+t+VKe7n365vVf4xU13RfH5fW/KlO9z79c3qv8YqVxvw3q2H+M3v/aPaVKlXmVvJUqVKoolSpUMb6bZmhQph7BijMWN766IE9jXPV0e2mMNh34mQRR7n/qq94Y3MVQb+eNt/Vw/GaqXZZfjxcEhXzdEkZgOi1zbr0vT21IcoiHFM14IG4jEsWLcYk3JPxr3d2EPi4FbkWIPV+w+oPUa2mDLBXYfysWSzPpzH4WgbDxzcKJXViGBAkJLX61JJF+kORPO1XNRsLs9IwoQaKABck2sLcibXt11JrClcwm2BbbQQKKVccZfKHtFDW+e35cM0Sw5frBJe4ueiYwLa6eGaqW7pGNW1+GOz6vs+2mYcG6RuYmrSsmKax2XijvjL5Q9oql3k2k+XhYZ1EzWIYsoAF9Qbm92GYCwPLqod/hMxnbH93/1quxG9UkjtJJDh2dhZmaG5I9N6O3AEG7+nmgnGgjRQcTipNn8VpZBis8bYeWOTiXUOmYdIvmOYKwuQPAox3+23C0kOHweXiYiPvR3YNeONHjMZCkjlndteeWgPF/W6OAwOYAG5sJCpYKSbqOiALchpRHsna7HE4fNh8OpWRcjCEBlzuiuQ173sa0mmRrctoPWGOdmcPP8A5wVvu7sLFYSYB8WksJHSBLX0FlyqzMF5m9j1USYpwStiDoeR9FDOx95psNtDFRPK80HfGVc1mZeLlJCE/sqz5bDyTp1Ue7ScmNr+b41nYvCOZT3ncWNN/qnmTl/D14KjvSvSpVlphK9K9KlUUSvSvSpVFEqrdvRAxZtM6aoSDzOmXTXXlVlTWKwyyIyOLhhY/MeejQSmKRsg4EHTf9LhFilmn0eXLkMTwlV5CTcXOiKulhfpE2F7AfazD4S+kfGiGbYEuFXFszq8coQiwKsGQ2sRc6WPb1dVD0PhL6R8a9NJiBiJHOabbsO6hz133WHOzJQO/mUR90Xx+X1vypTW6uLaETSIodkjkYKTYGxiJFwDbTzU73RfH5fW/KlV2xsbwww5cRZELXsEU8Mu5NupQaDihbXKsJqQHv8AytD2LtgYmNWy5GKq5W4awbrDDmLg62HoFWNDm7zqWRlTLHl4ULXIJAGY3BF7EKLa9VEdeaeKK24X522UqVKlVEVKgPfKdnkY5gggORQbW6QDMWJ1F9BoeQo8oJ3/AGRJEdtLRuefh20It/NDf7ytj2Ll62AW2SDWtUau/WqBiPhlBEWILM6kABRFYA3tmMxIDdYvyNhVxutfv2DKoY5myqTYE8KTKCRyF7VG2js/gsLkM7xwyOw5Etxjb0AaUtkYxocRE6DMwayjtZlZVv5rsCfRWpLIyQuezY3+VjOBElHs/C1HdjeWPFqBJhzDL0gULsReMgPlOh0LDQgHXrtV/wAGPyP9o0C7vbSs6FrmJWs82gDzSkqCO1SzOP8ASFHHEHbWPnHID5D9LQYS7j9ShbfXdd8W8JgWwRZA3SF7sYyvhdXQahLHbpSKHLOC0YuVzxki9uag37K07akzpEzRqWItovO19cuh1tWb7e2k82JnjWF5BEImd2OTJc2zMpUdQNjoTytpTsRfkzCqBrt8EvLELLtbQtSqSMCctjF0u26f5r1HdCCQeYpqikQQV5T0OLdSXDdJAWUkDQqVIPtApmpeyYVeVUcXVmVWB6wzqCPYagoGyuhP7AxrqxdZFVkvJckBibFnMvUmYsSbD7a152aWAMIpFzqrZXjZWF7GzLbQjrFZXgMGqY14MvEMEojUXNyjBWUE6nRSASeeStRvU9sSxu6PKNxd3uDtpwrwWtAw13KD3lJ+7f3G+VLvKT92/uN8qnXpXrzuVnb4+Sb/AJKtkhZfCVlvyzAj41zUvG8h6f8ACp+DiXhrdFOnMqDUbGHOq6Uc7KFS0qIOCn7tPdFLgp+7T3RROrj+30Q+l7EP0qvzGg5onuiq/bThYiUQcwGKgBgt9SND8DXW4YOcGh2pXelPJDG8c6nDSqGBKgXAIuNRzHVQDD4S+kfGrja20uLJiUSN3WNkvIzWykrzKZRY2IHnv5taeHwl9I+NaeGiMQLDz/Sy8W/O66RH3RfH5fW/KlVWycMWIe9liLSP1HKOGCVbqIuG672t11a90Xx+X1vypTO60TusyxAF2ilVQTYdLhDU/bR8Uaa5CiGaQD1xRXsXi3CSurqDnR7WLjKAAQBa4Op9I06zfVT7u7HaCNBMQXVBGMpJAUekeEdLnzCrivNPq9FtQMyNopUqVKqIyVRdobIixS8OdcysddSD9jDUfZUqmWxoRwLElRnaxAsuovYkX5Hl2UWEOMgybqr9is63u2UuFlWCNmKRxRKuc5iBeawv2CqbB4JppUjQAszXCn9rKGYp5iQpAPUSKtd69tJi5+LGCFMcJF7G4vNYgqSDTO6zEY2AoAWDMVBNgTwpLAnqF69E0kss8isJ1dLpzCMdgh5bKX+olCMCT0ranhXy2Nxpc62B1J5HXHbyj7TQtursGeK8mLdcxZ3EaaqGlOZixIvdSWC26na99LEtZbQWaD6J1jKuwuUOn2n4166gixFweo6j2V5Hy+0/Guq43ZGO6Y+j4v3Se4vyrJ97MNfHSIllFydF7MvULdta/QztbcqKWRpGd7u17WjIGgFhdCertpmGQMJLil543PADVlbxlSQeY81vwqdsLxiL14/7xKud7d3kwypkYm4c6hB4JQDwVHlGh/AYoRPxG5R2kPoRlY/CnWuD221IuYWOyu3WnbL3Yhw0sksYYySMzMzMW1Yk6A6DnbTqohw8KFbtmv5iBWdx90GbvfM2Hj4zWKIJbplNr52tdWGulj1Ua7s7U75wschADG4ZVNwrA2IB66yyyS80mvDmtx7S1u1Kz73j7H9o+VLvePsf2j5UqVdsch4IFnmuJcFE3PP7R8qdjjRQAM1h5x8q5pVAQNgPBcNniunIv0b/AG2/wrmvOv2/4V7XLsrq9RyCbEjlyPprvjt5R9ppoc/Z/jQzvVva+EniihjjkLKzyZ5CmVQQFy6G5PT0NvB89WZmOgUy5joFO33mY4Ca7E6DrPaKyCDwl9I+NFm8W/pnWSIRKsLiyuX6ZbQ2KC4t570JQeEvpHxp+AEN1SOLYWOoitESd0Xx+X1vypTu4B+ub1X+MVNd0bx+X1vypT3c+/XN6r/GKu434b1TD/Gb3/tHecUs4rqlXmtFvLnOKWcV1SqaKLnOKYmwKSsLg3tl0JW410NuYv8AE1JrqHwl9NXjNOBCq7ZZFtfYsmFkyzEGQxwlguWwI4w5qq39NhUnc/8A8ww3rn+7erTukeOH+ri+M1Ve5x/8Qw3rn+7evRN+H8lhOFS12j8LZcp7D7DSynsPsr3iHtPtoR27HtSXEsmGkWKCwyyXFxca3FiW1HLTn10g1oPFaQFqMndLjXEzxyIFiidoxIJLsXUkMDEQMoBVxe58Hz1Yblb5fSCyB41ikjKkosnFGVx0WzhQL3Vxb+b56qtwt54cI/emMZcO+DEsasZSEkEkoN+FlAGiIRqdH6r1V7PmxW0J2k2YeGmFiXDB3l4hnCMxAMjJobZGN7+ENabdh2Blgq2+hFbWb017KvX6cVp1NYnl9tV+60eMMJ7/AFUSZyFyEeALAEkcze/4VZYuMhde2kZGEArjSMyA+6H4MXok+MVZq6zENlF7Aki/hAHVVAHM8ta0ruh+DF6JPjFQhsVQZ4weRZAR5i63p/DfCHz+5SczyyY0OSPdlb2x4jZ+JnaeSJ+IsojXEnTgrERHG2QZI3ydJbG+du2qTAQ7SlZ8dhMipiJGmMGfnpl1LIM18o1FjoKL8NsOCKJoY4kWJr5kAspuLG49FWmzsKsUSpGoVFFlUcgOwUB2MMn8aTwjbHZAH6HLz3TuGLZF4ls+UZ7cs1hmt5r3pylSpdUSpUqVcUXLOARc9v8AhXnHXt/A1xiVuPR/0qNQ3PLSitYCFC3obFmIDZ+UuWyszaZVIbpKWBFwbdRoS2eJ8FjeDj5TfHCL6+KZ42QYZnfLfL0gSwBFxo3nrQ0wjcwQL/zrVxNsZJHjkkRHkizcNy2qZrZsp6r2HspqCVzD7qq7LVb+vwVnndN3lDzS4aAmXiGCYs0zMkeTNcJHl6INtSDzIoKwOfiDMNLjrB6xYDS9ufOta342NFwJZzGnGyBBJe7Zb+DfsrLofCX0j41oMk6TVZ07soyADb0fWiI+6L4/L635Up7uffrm9V/jFTPdF8fl9b8qU93Pv1zeq/xiqmN+G9Uw/wAZvf8AtHtKlSrzK3kqVKlUUSr1GsQezWvKVdBo2uHVZ73Qpg2MJAI+rh527Zuwmq/c/wAfw3rn+7epm/njbf1cPxmqHuf4/hvXP929eihdmhB7CsSUVPXaPwtkpUq8NZ6fUfD7GjjmeZEAkksHYMLtblfXzCmsJsCOAMII1QO5kezDVmsCx156Cp1KrGiKKgJBtMd4t/N9oriXDledvsINSqaxPL7aE5jQLCI17idUC90PwYvRJ8YqEtgi+JiHa8Y/3iUW90PwYvRJ8YqDNmzmOVGFrqysL8uiykfCtPDfCHz+5WZivjH5La+8W83vCn44SBbT3hQP+nM/kRe63+eirYuOaeBZHABN75b20NusmkjEGa/nyT/SF2isOGfN7w+deW/7uK8rwVXRRdW/7vSt/wB3rylUUXGIGn2fKodTJz0TUMnTlQ3Rl2oRWOAGqnJyFe15GdB6BVBvLvDJhnRY1QhlucwJ67aWYURrSdAhE0ut+D/EpPQPjWSweEvpHxov2/vXLPAyMsYB7A1/xY0IQ+EvpHxp/DtLQb5/pIYk2R3L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494" name="AutoShape 14" descr="data:image/jpeg;base64,/9j/4AAQSkZJRgABAQAAAQABAAD/2wCEAAkGBhQQEBQUEBIWFBUVGBcUFRYVFBgVGRgaFRgXGBQVFRUXGycfGBkkHBUXHy8gIycpLCwtFh4xNTAqNSYsLSkBCQoKDgwOGg8PGjIkHyUyLy0sLDQsMzAsKS0qLSksMiwvLCwsLSkpNCwtLy80LCwvLCwsLCwsLCwsLCwsKSwpLP/AABEIAKwA8AMBIgACEQEDEQH/xAAcAAABBQEBAQAAAAAAAAAAAAAGAAMEBQcCAQj/xABREAACAQIDBAMMBgQKCAcAAAABAgMAEQQSIQUGEzEiQVEHFDI0UmFxcpGSsdEVI4GTocIWM0JTFyRUYmNzsrPB0oKUoqPT1OHwJTVDZIOEw//EABoBAAIDAQEAAAAAAAAAAAAAAAMEAAIFAQb/xAAzEQABBAAEAgcIAgMBAAAAAAABAAIDEQQSITFBURMUYXGR4fAFMjOBobHB0SJSFbLxQv/aAAwDAQACEQMRAD8A87olvpGTNe2Y3tfyEtyqm2RhoZcQschlCOVRTHluGYqBm4gPR1PKrnui+Py+t+VKH8FieFLHJa+R0e3K+VgbfhScwJut1Vvvaq0k2NC0mMWJ5rYaNmu/D6TrIUPgr4OnmNXkO5WFaWSMS4m8cww5uYrZmjEoI6HLKwHpoZj20VfFtwye+VdQMw6OaQvr26G1WmG32yTyy8A2kxK4kDMNAsCxZfTdb1nvbP8A+b9V5poZDyTuy90oZMOkshxTF2kFoVRgOG+UXulxcfA0M7fjGHacR57RhivFAD6Jm6YAA5/hRFsrfNYoFifDuxVpGuk2QdNi3UReqHauIXESyPkKrIfBZs5tlCkFjz5fjRIOl6R2fbgqS5Moy0inF7iRLOI1bGgDEGAtIsI4i97yzZ8OREM2sYW+o1NVOE3dWXHx4cDEojwJOVl4aToW4hZW+ryi2QaZb1TSTyMQWxGIJU5lJxMxKmxGZSX6JsSLjqJHXXOZs+fizcQ2HE48pksL2AkzZgNTpe2prRLmckvoiHau68EU7wjGGJ8uGaIYpkTOZZJVxCgiJcxVUTLYDV9b30d3S3OTGd8GWSdVhxUmGBi4fKMKQWUxMS1jzFhy0oZlLPfiSSSE26UkryNpyszsSLeavYHeO/DmnjuczcOeVMzHmzZXGZj5R1Nq5mbyU0U87MhbDcaHFrIyxo0kWZTIsjSBGVkC6IAe296iDDOeSMf9E/KuEwZ6BPg3UWDtqCQbMOTDQc+ytG3a2RE+Dw7OgLNGhJJOpI1POlcRiGRAEhGihMxIbpSz3vV/Ib3T8q871fyG90/KtW+goP3Q9p+dN4jYcIRiIx4J6z2emlP8hHyKP1B/MLLu9X8hvdPyrzvV/Ib3T8qv8Jgx3jI5uWuCDnYkA4VTa99Oldrefz0bnYUH7ofj86u/GsbwKozCOfsQsp71fyG90/Kl3q/kN7p+Vat9BQfuh7T86X0FB+6HtPzqn+Rj5FX6g/mFlXer+Q3un5V53q/kN7p+Vat9BQfuh+Pzrk7CgzD6ocj1nzeep/kI+RU6g/mFlfer+Q3un5VKw+LjEEsD4SVpiwdZkQHICIwqtc3VLhyTb9pbc60z6Cg/dD2n51Dn2A5bIkyphi6yPBwiSzKAP1vEFgcq6ZT4NXZ7QivUEKdSkHELOe+04QgGFk4pcu07rbla0cQBu8dg1ydQ2no1vckEYKBSWWyE5c2TUsb36+zq66psNuyyO68VThmkMww/C1VioBtLn8G4LWy8zRDhisaBVSxQER5XI8/S0NteyhYnFskaGs7N/tt5IUmClrRQe6ACcDMqlm/VGxbPY8RfBPPtrJu9X8hvdPyrUsJj+/YjmiVVZkLXdmJFlcfsixuR19VMbU2NEsZKxgarc3N7Fhe2tVhxTYmhjhrrtw17aUjwchjs6LNe9X8hvdPypd6P5De6flRNisEgfC6HpKlxmbpXnRSTrroba+VRHtXY0KoMsYBzqNCe3Uc6O7GsFaFdGEdRN7LNe9X8hvdPyr3vV/Ib3T8q0vZWxYmgiLRgkopJudbganXmeupX0FB+6H4/Oqn2hGDVFEGBeeIQX3RvH5fW/KlDNE3dF8fl9b8qUM1pP94pErqJLn7CfYCf8KNW7n5F/ro/uH/49BuF8I+q39k1tcmFWx+tHX+wfnSWKklYB0ZHG9uzmm8NFHJecff8IT/gt/8Adxf6pJ/zNL+C0fyuP/VJP+Zo74LdhpcBuw1OsS/1+it1aLn9UCfwWj+Vx/6pJ/zNZthps6I1rZlDW52uL2vX0IIG7DXzvs39RF/Vp/ZFGje54OYUgSxtZWVSC1qmbFwXfGIjiBAzsVuVLAdFm1UEE8u0U7s3Y8ktnRWYKbaI56u1Qe2rzYGxJlx2HkaJwoc5jkcBRw3FyWA67D7auTQKG1pJApWw7m76fxlLC1hwJLactO+KLNjbLGHw8UJCOY0VC3DC5sote2tr9lzU2lWe6Z7tytFkLGe6F5w18hPcX5VUYofVv6rfA1cVGxWHQxPdB4LdvYfPS8jTJVlHa7Ks72RE8mCl4almzobAA6nCxi4FrWuRpR0q2Fh1ee/4mhrcMkwOSbktGSb3OsEPPz/OialJjbqRYW/xB7AlSpUqCjJVwfCHoPxWu6EcTtrFSYxhhUDxxtwAt1+tkyCRlViwK2UqevkaLFC6U01cscUXUqE93ds4jjlcaVCy8Xg+DbNC4WVLqxuVzAG9vBosqSxOidlcupUr0qVCUVHuitoPcHm0jTlU/a4PBPpS/vrVLPug5b6vEKiAAKpiYkBQAAWWZcx0527K5j3RmDA99KbEG3Ac8j55yL/YaOQwnNm+iWGcNy5fqpUOxhNFC9wGVbXIJFswYWCstiGUG9+qpD7HkPOYHrF0kIv1GxlsbVZYeARoFXkosKdoZeVfoWnf7lNwQhEVV5KAo9Ciw+FOVS4fe/DSPIqydGJA8khFkUMbKMx7dT9ldfpfg/5VD74qzoZAaLTfciZm80Kd0Xx+X1vypQxRP3RfH5fW/KlDNepf7xXnCncL4R9Vv7JrdjEnkf7RrBo3tmI6kc+xDWv7ubf75jleRkVY5OHmF1BuqkXDE2OtuZ5UCXDyStzMbdb6XvsncID/ACrs/KnTIAxsLD215GBcVDk2zExJHE+4l/yVK4iWussZHmcfA1nSYDEs1dGR8lrlrmj+QIVgFXyk9tYBsTChoY81x9XHbmP2deVba+IjW15E1FxY5j6LLfXzVTLs7BooCwMoXSw6vMI1bMPZWhhsNiMpIiPD1qkpsI+Wsqb7mIthXzEA8T9rQ+AlFq8qq8DgEQWgUEMbnKSdbAdInkbADWpeHaW+Xnz8FTawsCLsOetISl2c20j7+CjWZGhpOqlUq74T9je6PlXhDDncekD5VUitwVFzXDrdCD1gj2inBc8ifYPlTeIlCLc8zoq+UewfE9gvVo43SODW7qw10Q9sLY64aLKhLZsrEm3UioOXmQVH29vMMI6KY2curMLX1ykAroDr0h5tatZpTYLcJfLeSNLqim1lZWvZjfmdAtybVnWxt92nbiyxBZWJER4rAYcFULcY5ehC11IazXIPYKK72VKypCA8a6A1w0Nmud1vXYUwXNjAtGG7m8oxvEtEyCPKMzahi2a4U2GosL+sKuqFdmbUaaHDYiJRCXcrKnSZHGYJmANr9RB0vROZwDZ8qH09BvMjHr5aHUXpN2EdIXGMC2mi0GyK37xfEWiA5hYVDvHuu2MkS87RxBSHRdbkG6kA9HrIJIJ5WqBupE2zNod7CPjQNmxMZKqZEbIqaOcoHI6DqNGOQ9h9leCJiwABOh6j2rQocTLFoPBUeA5uU7IK2ngRtTHTQSI0EGGzNGsaomZpyjuWIzK5LKT6TV5u1sBsGsitM0qswKZtMoA5W5Ak3OluqriWQJbNmN+pFLnTncjQfaaj/SMdr5j6FBdvTlS5t56efhcdiG5ujNH13q7GnKA0aevXepNKow2gp5LIR/VMPwYA1xiNqlb5IiVt+2kmY+4Db8apF7HxUhyltd5rzV+jddUplKorbVi6uL6DBLcexK6XaUXWZB/9eb/JQz7JxoNdEfBTI/8AqfAqRVXvK1sLJdiLi2lyTf8AZGXXXlpUw7Qj/ZMjHs4Eq/iygVE2rh458hzToUuQDFdCSAOmFudOo9V6YwnsrEdOzpG5RYvb7HfwKo9rq2Pgs7wmPSNcStwRiVTKRr04r3ViO1WuPVNRIYl6JzdK40ufKHVT21NitBJIs3DV0KMFjBbPmIAZn0to1xpUIG1bmNiyS5v7U7v4X86WBMHCgeX7RN3RfH5fW/KlDNE3dF8fl9b8qUM0s/3igleg8/OrL7wI/wAaIdh78DBxtGkDtmbOxadAS1gBoEsNABp2UO06mIspW1731zW5+a1VJOUtBNHtrZEjldHeVa/u1tFMZhxLw3juzLlzK3gm17gddeb07XXBxCThcUlgtiVU6/zrVV9z7EhcGosfDbUW629Ne90fxRf6wfBqQaamOU8eeq0M7+jzE60qZO6ooPRwVj5pk/y03i+6Usos2BuOwyqfy0INPdAtuVtb9nmtTdO1rms3zs342lBipQbBRPJvyjW/iR0Fr8YE21sL2HbXS77xW1wLH/57fhahWvaZ61NVZz4lX6/P/ZFuH3/jVgY8GytyBXEi4v8A6NEex4XeOOeKRUzorgNFmYBgDZiHAPsFZsmIvkW1rFdc3ZbqtWibt7cgTCQK8yBliQEF0BBCi4ILAg0GXH4mJv8AB2+90f8Aa03hMXK4nOb79furbE4EyqBLIzEEkGwAF+pVAsB6bnz05GGAAEjgAWAzHQebWo/6QYb9/H95H/nps7bgtpiIb9X1qfZ11mP9pYzKGh2nIAfgJ3pLFcFIw2MjLuisCwvnHWb6Nc9fUDblpQhtfav0c8MBwizqoY4Z2lylVGXQ5lNiNBe+uWoWy97ZFzrNJhiYpCt1cLnZ1kyyKL2sNbLfpcVblcupHIcLMsZxOIheVUysySqqknwrDNoCajywSETEuadbG4dW/CxwIsaVyCHHK15/ko+xttSbSKuY1iSJzmyzZ2JFrCwUZRcXv15av8RjlCqGldhJooDls/qgcx5+WtBc8Ua4q2HOGENlLtLMpDsA2Xo3Pg5mHL9o14+8CQziUvFFI3RlCyq6yJe4ZWX9oEs1iATdqo2V8BLcKSG7jQX890OWYt90dyK44oeGRHJw1zBWGYABhoFZW0Da8vPUrvMFVRyzgXIBNgDpyAsOugzBbwCSRnSWOV2NmZ5VjSNRcKpvcsQrtyHWRpVju/tXhSypPLhxHbNEUmTKLnpKBcEdRt6aI72hjspBkPPhfjV+SJHiXvrN49v3RA2x4TziQntIufaal1TbX3ijSFjBLE8mgUCWPrPPU2050L7T3kyqGmMfROYKZYpw3aqtpZiuliLA8j2pvkxOIFSPJ7yT9Cuyzkdq0KlWf7P3jumaDJ0umQJ44VB7OWrZcosBbTnrRRsveKN4UM0sSSW6S8VOY69DbXnSzoXN4LkcubcUrilUH6cw/wDKIvvU+dL6cw/8oi+9T51TI7kiWFOqNtDBGaMoGyM1srD9k9Rpr6cw/wDKIvvU+ddR7dw+YfxiHn+9T51eIOa8EcCuOIorO5t2Z1fFtiQ8eRI3j8FlkAazjMLkEEr2X7Kpq1Te/bMD4KVUniZiBYLIpJ1HIA1ldenOJkxBzybrExGhA7ETd0Xx+X1vypQzRN3RfH5fW/KlDFdf7xS5XtdoilSS1jrpcfZXaYcg9IdTEa9YUmtGO5eH/pPvWpWadkVZr15I0UDpby8E3uJ4ovrsfYa97oGJLYVQQv6wcr+S3aattm7NTDpkjva5PSYsbnnqa52nspMQgSS9gQwysVNxy1HprIbiAJi8bXa1jCTFk41SyVkXKCG10uL+2uK0wbl4f+k+9asv2fmkjRrXJRWPVqwvWxDOyUEt4c+1ZMsDoqzcU5SrxTevaOgpVzlHYKeSE9EkaEjr7aONgbrQzYWGR8+Z41Y2kYC5FzYDlQZZ2RAFyLFC6Ww1AOQdgpZB2CinezZQgZEwquzFXeQkySCNRlCM4S5UEk6nsOtREw5OKjVsNPFCWVX4nFDLnuFJYqAAWta/nqNma5ucA167UfqUvZ4+Soco7BSyDsFad+heH/pPvGrz9DMP/SfetS/X4e3w81OpS9nj5LMsg7BSyjsFad+hmH/pPvWrz9DMP/SfetU6/D2+Hmp1KXs8fJZllHYKWQdgrTf0Mw/9J961R8fupBHG7DiaIzaOx1FrafbXRj4Tpr4eanUpezx8lnWUdg9lLKOwUT7W2csUCcNJZZ5JDGiqWfRRmdsq6kAC1wDqy1X4hHVoz3tOsYAaViJukoIzyISoATLfU6ctaOyZrxYB9fNcbg5HCxXj5KoyjsFLIOweytMXc7DkAgyEHUEStYg8iNapRsiCORuKMQVuwXIsslirEamNTbQjwueluugjGxHa/DzXHYSRtXXj5INyDsHspZB2Cira8eGSO0EeKaZyFiVo5xmbnYArrYAmw1sDVXjIZRGhTC4gEXLuUmKsF1JQFNBYG9GZMHiwD4ea6MHIRYI8fJVOUdgpZB2D2UVYDD4aaCNkXFcRwpBMcwXUjm2XIBbrvarbd3dWGbDwvIZCzqCxzst79eUeD6KGcXGN75beaqMK87EePks/CjsFdVou8258EGFkkTPmUC15GI5jmDWeRLdgD1kD8aOx4eLCC9hYaKJO6L4/L635Uqn2XseTEtaJQxAJ1fJ4OXW+VvKHVVx3RfH5fW/KlPdz/wDXN6r/ABiqYl5Y1zhwVomh8gaUz+h+LvqiciNcQDbMLE2EIvz7a0M0qVeemxD5qzcFtRQsivKlSpUqAjJCs0wG42LijRciXVVUkYgAHKLXsYTatLpUxDiHw2G8fwgywslrMsg2lst8O+SRQpAVrB8+j5ra5V8k9VN4LCtLIsaC7ObAFso5E+FY25dlXu/njbf1cPxmqv3X8dw/rn+w9bbJC6HOd6JWO+NomyDawrIbm4rT6tCBYgd8Dq5f+jRHJsjErgIYYJFSVBGjnqsBlex56XuO21rjnRDSrGkxT5KzVp2LYigZFq1Z/HgDsuZI5iuKix5MUyshW2eSLOVAclmbMTc+SKtd/tsJiMWuDhjCNjURZJWVg+WMyEAC4BAGb2milowbXANtRcXt5xXhiBNyBccjYXHoNMM9oyNbl+q66JrnB1a+vshvdvd3E4SQIcQJMOFNlylbHQKoUk2AGulh5qJ6VKkHvLzZRUqVUu8G15YXhjw0XFklLEgq7BUQDMxCa82QfaagTby4tHQyYMxw3VZHZJRbM2UsGKBQouDr1XorMNI9uYDRS0U1UbziTvd+CbPkYi+gNrEqTY2uLi9W9QNrIShA1JRwB5yBagsNOBXDss9w2Cl2ay49XSVlfLIrKVBBQqrFs12IzAWPaaK97t5YY8PhlwsAEk0YwaF1dQiSBbKhv25efZVX+lcEWaNgJNbm0kFr6dEh5AQRa2or1t+oDa8d7cry4bT0fW6VrsxU7W1VpLpIHUXEXx9di82XuticLIvCxl4y+aQcPKTrmfQsQSxFr2vrVpvBu7Fikc8NOMVypK6IxBHg815fOq79PofIP32H/wCNS/T6HyD99h/+NSh6YuzcfkinEQndwVVhN2pNlEYyN4y0ZDNEsZRGB0IZw1za9+XVRVvNvjFBs/DHDwDO68FAyuqoJ4mLBDftAGt6qW37gIsUJHYZcMf/ANa4l3tw82VCoXpKQWkgIXKRrZZCeVxoOumo8VOwURaHJJA+iSNPr2Kl2b3O2tDITE5JTiBoxcAHpgNchuRHLrrSlxoQ55GIVekxJFrAeioGzUKwoCLG3I1H29KBFlsCzeAubLqNb3sdBoeRpZrn4iZrDrrWnaUyfdsqvxO90uOgxyNAsUcKoA2cuzF26N9AB0Rewvz5mguHwl9I+NSItsmMSIFK98qFkU6WMdyrjqI1INj1rUeHwl9I+NehmgEMha0UOHdQ5696w5jdWiPui+Py+t+VKe7n365vVf4xU13RfH5fW/KlO9z79c3qv8YqVxvw3q2H+M3v/aPaVKlXmVvJUqVKoolSpUMb6bZmhQph7BijMWN766IE9jXPV0e2mMNh34mQRR7n/qq94Y3MVQb+eNt/Vw/GaqXZZfjxcEhXzdEkZgOi1zbr0vT21IcoiHFM14IG4jEsWLcYk3JPxr3d2EPi4FbkWIPV+w+oPUa2mDLBXYfysWSzPpzH4WgbDxzcKJXViGBAkJLX61JJF+kORPO1XNRsLs9IwoQaKABck2sLcibXt11JrClcwm2BbbQQKKVccZfKHtFDW+e35cM0Sw5frBJe4ueiYwLa6eGaqW7pGNW1+GOz6vs+2mYcG6RuYmrSsmKax2XijvjL5Q9oql3k2k+XhYZ1EzWIYsoAF9Qbm92GYCwPLqod/hMxnbH93/1quxG9UkjtJJDh2dhZmaG5I9N6O3AEG7+nmgnGgjRQcTipNn8VpZBis8bYeWOTiXUOmYdIvmOYKwuQPAox3+23C0kOHweXiYiPvR3YNeONHjMZCkjlndteeWgPF/W6OAwOYAG5sJCpYKSbqOiALchpRHsna7HE4fNh8OpWRcjCEBlzuiuQ173sa0mmRrctoPWGOdmcPP8A5wVvu7sLFYSYB8WksJHSBLX0FlyqzMF5m9j1USYpwStiDoeR9FDOx95psNtDFRPK80HfGVc1mZeLlJCE/sqz5bDyTp1Ue7ScmNr+b41nYvCOZT3ncWNN/qnmTl/D14KjvSvSpVlphK9K9KlUUSvSvSpVFEqrdvRAxZtM6aoSDzOmXTXXlVlTWKwyyIyOLhhY/MeejQSmKRsg4EHTf9LhFilmn0eXLkMTwlV5CTcXOiKulhfpE2F7AfazD4S+kfGiGbYEuFXFszq8coQiwKsGQ2sRc6WPb1dVD0PhL6R8a9NJiBiJHOabbsO6hz133WHOzJQO/mUR90Xx+X1vypTW6uLaETSIodkjkYKTYGxiJFwDbTzU73RfH5fW/KlV2xsbwww5cRZELXsEU8Mu5NupQaDihbXKsJqQHv8AytD2LtgYmNWy5GKq5W4awbrDDmLg62HoFWNDm7zqWRlTLHl4ULXIJAGY3BF7EKLa9VEdeaeKK24X522UqVKlVEVKgPfKdnkY5gggORQbW6QDMWJ1F9BoeQo8oJ3/AGRJEdtLRuefh20It/NDf7ytj2Ll62AW2SDWtUau/WqBiPhlBEWILM6kABRFYA3tmMxIDdYvyNhVxutfv2DKoY5myqTYE8KTKCRyF7VG2js/gsLkM7xwyOw5Etxjb0AaUtkYxocRE6DMwayjtZlZVv5rsCfRWpLIyQuezY3+VjOBElHs/C1HdjeWPFqBJhzDL0gULsReMgPlOh0LDQgHXrtV/wAGPyP9o0C7vbSs6FrmJWs82gDzSkqCO1SzOP8ASFHHEHbWPnHID5D9LQYS7j9ShbfXdd8W8JgWwRZA3SF7sYyvhdXQahLHbpSKHLOC0YuVzxki9uag37K07akzpEzRqWItovO19cuh1tWb7e2k82JnjWF5BEImd2OTJc2zMpUdQNjoTytpTsRfkzCqBrt8EvLELLtbQtSqSMCctjF0u26f5r1HdCCQeYpqikQQV5T0OLdSXDdJAWUkDQqVIPtApmpeyYVeVUcXVmVWB6wzqCPYagoGyuhP7AxrqxdZFVkvJckBibFnMvUmYsSbD7a152aWAMIpFzqrZXjZWF7GzLbQjrFZXgMGqY14MvEMEojUXNyjBWUE6nRSASeeStRvU9sSxu6PKNxd3uDtpwrwWtAw13KD3lJ+7f3G+VLvKT92/uN8qnXpXrzuVnb4+Sb/AJKtkhZfCVlvyzAj41zUvG8h6f8ACp+DiXhrdFOnMqDUbGHOq6Uc7KFS0qIOCn7tPdFLgp+7T3RROrj+30Q+l7EP0qvzGg5onuiq/bThYiUQcwGKgBgt9SND8DXW4YOcGh2pXelPJDG8c6nDSqGBKgXAIuNRzHVQDD4S+kfGrja20uLJiUSN3WNkvIzWykrzKZRY2IHnv5taeHwl9I+NaeGiMQLDz/Sy8W/O66RH3RfH5fW/KlVWycMWIe9liLSP1HKOGCVbqIuG672t11a90Xx+X1vypTO60TusyxAF2ilVQTYdLhDU/bR8Uaa5CiGaQD1xRXsXi3CSurqDnR7WLjKAAQBa4Op9I06zfVT7u7HaCNBMQXVBGMpJAUekeEdLnzCrivNPq9FtQMyNopUqVKqIyVRdobIixS8OdcysddSD9jDUfZUqmWxoRwLElRnaxAsuovYkX5Hl2UWEOMgybqr9is63u2UuFlWCNmKRxRKuc5iBeawv2CqbB4JppUjQAszXCn9rKGYp5iQpAPUSKtd69tJi5+LGCFMcJF7G4vNYgqSDTO6zEY2AoAWDMVBNgTwpLAnqF69E0kss8isJ1dLpzCMdgh5bKX+olCMCT0ranhXy2Nxpc62B1J5HXHbyj7TQtursGeK8mLdcxZ3EaaqGlOZixIvdSWC26na99LEtZbQWaD6J1jKuwuUOn2n4166gixFweo6j2V5Hy+0/Guq43ZGO6Y+j4v3Se4vyrJ97MNfHSIllFydF7MvULdta/QztbcqKWRpGd7u17WjIGgFhdCertpmGQMJLil543PADVlbxlSQeY81vwqdsLxiL14/7xKud7d3kwypkYm4c6hB4JQDwVHlGh/AYoRPxG5R2kPoRlY/CnWuD221IuYWOyu3WnbL3Yhw0sksYYySMzMzMW1Yk6A6DnbTqohw8KFbtmv5iBWdx90GbvfM2Hj4zWKIJbplNr52tdWGulj1Ua7s7U75wschADG4ZVNwrA2IB66yyyS80mvDmtx7S1u1Kz73j7H9o+VLvePsf2j5UqVdsch4IFnmuJcFE3PP7R8qdjjRQAM1h5x8q5pVAQNgPBcNniunIv0b/AG2/wrmvOv2/4V7XLsrq9RyCbEjlyPprvjt5R9ppoc/Z/jQzvVva+EniihjjkLKzyZ5CmVQQFy6G5PT0NvB89WZmOgUy5joFO33mY4Ca7E6DrPaKyCDwl9I+NFm8W/pnWSIRKsLiyuX6ZbQ2KC4t570JQeEvpHxp+AEN1SOLYWOoitESd0Xx+X1vypTu4B+ub1X+MVNd0bx+X1vypT3c+/XN6r/GKu434b1TD/Gb3/tHecUs4rqlXmtFvLnOKWcV1SqaKLnOKYmwKSsLg3tl0JW410NuYv8AE1JrqHwl9NXjNOBCq7ZZFtfYsmFkyzEGQxwlguWwI4w5qq39NhUnc/8A8ww3rn+7erTukeOH+ri+M1Ve5x/8Qw3rn+7evRN+H8lhOFS12j8LZcp7D7DSynsPsr3iHtPtoR27HtSXEsmGkWKCwyyXFxca3FiW1HLTn10g1oPFaQFqMndLjXEzxyIFiidoxIJLsXUkMDEQMoBVxe58Hz1Yblb5fSCyB41ikjKkosnFGVx0WzhQL3Vxb+b56qtwt54cI/emMZcO+DEsasZSEkEkoN+FlAGiIRqdH6r1V7PmxW0J2k2YeGmFiXDB3l4hnCMxAMjJobZGN7+ENabdh2Blgq2+hFbWb017KvX6cVp1NYnl9tV+60eMMJ7/AFUSZyFyEeALAEkcze/4VZYuMhde2kZGEArjSMyA+6H4MXok+MVZq6zENlF7Aki/hAHVVAHM8ta0ruh+DF6JPjFQhsVQZ4weRZAR5i63p/DfCHz+5SczyyY0OSPdlb2x4jZ+JnaeSJ+IsojXEnTgrERHG2QZI3ydJbG+du2qTAQ7SlZ8dhMipiJGmMGfnpl1LIM18o1FjoKL8NsOCKJoY4kWJr5kAspuLG49FWmzsKsUSpGoVFFlUcgOwUB2MMn8aTwjbHZAH6HLz3TuGLZF4ls+UZ7cs1hmt5r3pylSpdUSpUqVcUXLOARc9v8AhXnHXt/A1xiVuPR/0qNQ3PLSitYCFC3obFmIDZ+UuWyszaZVIbpKWBFwbdRoS2eJ8FjeDj5TfHCL6+KZ42QYZnfLfL0gSwBFxo3nrQ0wjcwQL/zrVxNsZJHjkkRHkizcNy2qZrZsp6r2HspqCVzD7qq7LVb+vwVnndN3lDzS4aAmXiGCYs0zMkeTNcJHl6INtSDzIoKwOfiDMNLjrB6xYDS9ufOta342NFwJZzGnGyBBJe7Zb+DfsrLofCX0j41oMk6TVZ07soyADb0fWiI+6L4/L635Up7uffrm9V/jFTPdF8fl9b8qU93Pv1zeq/xiqmN+G9Uw/wAZvf8AtHtKlSrzK3kqVKlUUSr1GsQezWvKVdBo2uHVZ73Qpg2MJAI+rh527Zuwmq/c/wAfw3rn+7epm/njbf1cPxmqHuf4/hvXP929eihdmhB7CsSUVPXaPwtkpUq8NZ6fUfD7GjjmeZEAkksHYMLtblfXzCmsJsCOAMII1QO5kezDVmsCx156Cp1KrGiKKgJBtMd4t/N9oriXDledvsINSqaxPL7aE5jQLCI17idUC90PwYvRJ8YqEtgi+JiHa8Y/3iUW90PwYvRJ8YqDNmzmOVGFrqysL8uiykfCtPDfCHz+5WZivjH5La+8W83vCn44SBbT3hQP+nM/kRe63+eirYuOaeBZHABN75b20NusmkjEGa/nyT/SF2isOGfN7w+deW/7uK8rwVXRRdW/7vSt/wB3rylUUXGIGn2fKodTJz0TUMnTlQ3Rl2oRWOAGqnJyFe15GdB6BVBvLvDJhnRY1QhlucwJ67aWYURrSdAhE0ut+D/EpPQPjWSweEvpHxov2/vXLPAyMsYB7A1/xY0IQ+EvpHxp/DtLQb5/pIYk2R3L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496" name="AutoShape 16" descr="data:image/jpeg;base64,/9j/4AAQSkZJRgABAQAAAQABAAD/2wCEAAkGBhQQEBQUEBIWFBUVGBcUFRYVFBgVGRgaFRgXGBQVFRUXGycfGBkkHBUXHy8gIycpLCwtFh4xNTAqNSYsLSkBCQoKDgwOGg8PGjIkHyUyLy0sLDQsMzAsKS0qLSksMiwvLCwsLSkpNCwtLy80LCwvLCwsLCwsLCwsLCwsKSwpLP/AABEIAKwA8AMBIgACEQEDEQH/xAAcAAABBQEBAQAAAAAAAAAAAAAGAAMEBQcCAQj/xABREAACAQIDBAMMBgQKCAcAAAABAgMAEQQSIQUGEzEiQVEHFDI0UmFxcpGSsdEVI4GTocIWM0JTFyRUYmNzsrPB0oKUoqPT1OHwJTVDZIOEw//EABoBAAIDAQEAAAAAAAAAAAAAAAMEAAIFAQb/xAAzEQABBAAEAgcIAgMBAAAAAAABAAIDEQQSITFBURMUYXGR4fAFMjOBobHB0SJSFbLxQv/aAAwDAQACEQMRAD8A87olvpGTNe2Y3tfyEtyqm2RhoZcQschlCOVRTHluGYqBm4gPR1PKrnui+Py+t+VKH8FieFLHJa+R0e3K+VgbfhScwJut1Vvvaq0k2NC0mMWJ5rYaNmu/D6TrIUPgr4OnmNXkO5WFaWSMS4m8cww5uYrZmjEoI6HLKwHpoZj20VfFtwye+VdQMw6OaQvr26G1WmG32yTyy8A2kxK4kDMNAsCxZfTdb1nvbP8A+b9V5poZDyTuy90oZMOkshxTF2kFoVRgOG+UXulxcfA0M7fjGHacR57RhivFAD6Jm6YAA5/hRFsrfNYoFifDuxVpGuk2QdNi3UReqHauIXESyPkKrIfBZs5tlCkFjz5fjRIOl6R2fbgqS5Moy0inF7iRLOI1bGgDEGAtIsI4i97yzZ8OREM2sYW+o1NVOE3dWXHx4cDEojwJOVl4aToW4hZW+ryi2QaZb1TSTyMQWxGIJU5lJxMxKmxGZSX6JsSLjqJHXXOZs+fizcQ2HE48pksL2AkzZgNTpe2prRLmckvoiHau68EU7wjGGJ8uGaIYpkTOZZJVxCgiJcxVUTLYDV9b30d3S3OTGd8GWSdVhxUmGBi4fKMKQWUxMS1jzFhy0oZlLPfiSSSE26UkryNpyszsSLeavYHeO/DmnjuczcOeVMzHmzZXGZj5R1Nq5mbyU0U87MhbDcaHFrIyxo0kWZTIsjSBGVkC6IAe296iDDOeSMf9E/KuEwZ6BPg3UWDtqCQbMOTDQc+ytG3a2RE+Dw7OgLNGhJJOpI1POlcRiGRAEhGihMxIbpSz3vV/Ib3T8q871fyG90/KtW+goP3Q9p+dN4jYcIRiIx4J6z2emlP8hHyKP1B/MLLu9X8hvdPyrzvV/Ib3T8qv8Jgx3jI5uWuCDnYkA4VTa99Oldrefz0bnYUH7ofj86u/GsbwKozCOfsQsp71fyG90/Kl3q/kN7p+Vat9BQfuh7T86X0FB+6HtPzqn+Rj5FX6g/mFlXer+Q3un5V53q/kN7p+Vat9BQfuh+Pzrk7CgzD6ocj1nzeep/kI+RU6g/mFlfer+Q3un5VKw+LjEEsD4SVpiwdZkQHICIwqtc3VLhyTb9pbc60z6Cg/dD2n51Dn2A5bIkyphi6yPBwiSzKAP1vEFgcq6ZT4NXZ7QivUEKdSkHELOe+04QgGFk4pcu07rbla0cQBu8dg1ydQ2no1vckEYKBSWWyE5c2TUsb36+zq66psNuyyO68VThmkMww/C1VioBtLn8G4LWy8zRDhisaBVSxQER5XI8/S0NteyhYnFskaGs7N/tt5IUmClrRQe6ACcDMqlm/VGxbPY8RfBPPtrJu9X8hvdPyrUsJj+/YjmiVVZkLXdmJFlcfsixuR19VMbU2NEsZKxgarc3N7Fhe2tVhxTYmhjhrrtw17aUjwchjs6LNe9X8hvdPypd6P5De6flRNisEgfC6HpKlxmbpXnRSTrroba+VRHtXY0KoMsYBzqNCe3Uc6O7GsFaFdGEdRN7LNe9X8hvdPyr3vV/Ib3T8q0vZWxYmgiLRgkopJudbganXmeupX0FB+6H4/Oqn2hGDVFEGBeeIQX3RvH5fW/KlDNE3dF8fl9b8qUM1pP94pErqJLn7CfYCf8KNW7n5F/ro/uH/49BuF8I+q39k1tcmFWx+tHX+wfnSWKklYB0ZHG9uzmm8NFHJecff8IT/gt/8Adxf6pJ/zNL+C0fyuP/VJP+Zo74LdhpcBuw1OsS/1+it1aLn9UCfwWj+Vx/6pJ/zNZthps6I1rZlDW52uL2vX0IIG7DXzvs39RF/Vp/ZFGje54OYUgSxtZWVSC1qmbFwXfGIjiBAzsVuVLAdFm1UEE8u0U7s3Y8ktnRWYKbaI56u1Qe2rzYGxJlx2HkaJwoc5jkcBRw3FyWA67D7auTQKG1pJApWw7m76fxlLC1hwJLactO+KLNjbLGHw8UJCOY0VC3DC5sote2tr9lzU2lWe6Z7tytFkLGe6F5w18hPcX5VUYofVv6rfA1cVGxWHQxPdB4LdvYfPS8jTJVlHa7Ks72RE8mCl4almzobAA6nCxi4FrWuRpR0q2Fh1ee/4mhrcMkwOSbktGSb3OsEPPz/OialJjbqRYW/xB7AlSpUqCjJVwfCHoPxWu6EcTtrFSYxhhUDxxtwAt1+tkyCRlViwK2UqevkaLFC6U01cscUXUqE93ds4jjlcaVCy8Xg+DbNC4WVLqxuVzAG9vBosqSxOidlcupUr0qVCUVHuitoPcHm0jTlU/a4PBPpS/vrVLPug5b6vEKiAAKpiYkBQAAWWZcx0527K5j3RmDA99KbEG3Ac8j55yL/YaOQwnNm+iWGcNy5fqpUOxhNFC9wGVbXIJFswYWCstiGUG9+qpD7HkPOYHrF0kIv1GxlsbVZYeARoFXkosKdoZeVfoWnf7lNwQhEVV5KAo9Ciw+FOVS4fe/DSPIqydGJA8khFkUMbKMx7dT9ldfpfg/5VD74qzoZAaLTfciZm80Kd0Xx+X1vypQxRP3RfH5fW/KlDNepf7xXnCncL4R9Vv7JrdjEnkf7RrBo3tmI6kc+xDWv7ubf75jleRkVY5OHmF1BuqkXDE2OtuZ5UCXDyStzMbdb6XvsncID/ACrs/KnTIAxsLD215GBcVDk2zExJHE+4l/yVK4iWussZHmcfA1nSYDEs1dGR8lrlrmj+QIVgFXyk9tYBsTChoY81x9XHbmP2deVba+IjW15E1FxY5j6LLfXzVTLs7BooCwMoXSw6vMI1bMPZWhhsNiMpIiPD1qkpsI+Wsqb7mIthXzEA8T9rQ+AlFq8qq8DgEQWgUEMbnKSdbAdInkbADWpeHaW+Xnz8FTawsCLsOetISl2c20j7+CjWZGhpOqlUq74T9je6PlXhDDncekD5VUitwVFzXDrdCD1gj2inBc8ifYPlTeIlCLc8zoq+UewfE9gvVo43SODW7qw10Q9sLY64aLKhLZsrEm3UioOXmQVH29vMMI6KY2curMLX1ykAroDr0h5tatZpTYLcJfLeSNLqim1lZWvZjfmdAtybVnWxt92nbiyxBZWJER4rAYcFULcY5ehC11IazXIPYKK72VKypCA8a6A1w0Nmud1vXYUwXNjAtGG7m8oxvEtEyCPKMzahi2a4U2GosL+sKuqFdmbUaaHDYiJRCXcrKnSZHGYJmANr9RB0vROZwDZ8qH09BvMjHr5aHUXpN2EdIXGMC2mi0GyK37xfEWiA5hYVDvHuu2MkS87RxBSHRdbkG6kA9HrIJIJ5WqBupE2zNod7CPjQNmxMZKqZEbIqaOcoHI6DqNGOQ9h9leCJiwABOh6j2rQocTLFoPBUeA5uU7IK2ngRtTHTQSI0EGGzNGsaomZpyjuWIzK5LKT6TV5u1sBsGsitM0qswKZtMoA5W5Ak3OluqriWQJbNmN+pFLnTncjQfaaj/SMdr5j6FBdvTlS5t56efhcdiG5ujNH13q7GnKA0aevXepNKow2gp5LIR/VMPwYA1xiNqlb5IiVt+2kmY+4Db8apF7HxUhyltd5rzV+jddUplKorbVi6uL6DBLcexK6XaUXWZB/9eb/JQz7JxoNdEfBTI/8AqfAqRVXvK1sLJdiLi2lyTf8AZGXXXlpUw7Qj/ZMjHs4Eq/iygVE2rh458hzToUuQDFdCSAOmFudOo9V6YwnsrEdOzpG5RYvb7HfwKo9rq2Pgs7wmPSNcStwRiVTKRr04r3ViO1WuPVNRIYl6JzdK40ufKHVT21NitBJIs3DV0KMFjBbPmIAZn0to1xpUIG1bmNiyS5v7U7v4X86WBMHCgeX7RN3RfH5fW/KlDNE3dF8fl9b8qUM0s/3igleg8/OrL7wI/wAaIdh78DBxtGkDtmbOxadAS1gBoEsNABp2UO06mIspW1731zW5+a1VJOUtBNHtrZEjldHeVa/u1tFMZhxLw3juzLlzK3gm17gddeb07XXBxCThcUlgtiVU6/zrVV9z7EhcGosfDbUW629Ne90fxRf6wfBqQaamOU8eeq0M7+jzE60qZO6ooPRwVj5pk/y03i+6Usos2BuOwyqfy0INPdAtuVtb9nmtTdO1rms3zs342lBipQbBRPJvyjW/iR0Fr8YE21sL2HbXS77xW1wLH/57fhahWvaZ61NVZz4lX6/P/ZFuH3/jVgY8GytyBXEi4v8A6NEex4XeOOeKRUzorgNFmYBgDZiHAPsFZsmIvkW1rFdc3ZbqtWibt7cgTCQK8yBliQEF0BBCi4ILAg0GXH4mJv8AB2+90f8Aa03hMXK4nOb79furbE4EyqBLIzEEkGwAF+pVAsB6bnz05GGAAEjgAWAzHQebWo/6QYb9/H95H/nps7bgtpiIb9X1qfZ11mP9pYzKGh2nIAfgJ3pLFcFIw2MjLuisCwvnHWb6Nc9fUDblpQhtfav0c8MBwizqoY4Z2lylVGXQ5lNiNBe+uWoWy97ZFzrNJhiYpCt1cLnZ1kyyKL2sNbLfpcVblcupHIcLMsZxOIheVUysySqqknwrDNoCajywSETEuadbG4dW/CxwIsaVyCHHK15/ko+xttSbSKuY1iSJzmyzZ2JFrCwUZRcXv15av8RjlCqGldhJooDls/qgcx5+WtBc8Ua4q2HOGENlLtLMpDsA2Xo3Pg5mHL9o14+8CQziUvFFI3RlCyq6yJe4ZWX9oEs1iATdqo2V8BLcKSG7jQX890OWYt90dyK44oeGRHJw1zBWGYABhoFZW0Da8vPUrvMFVRyzgXIBNgDpyAsOugzBbwCSRnSWOV2NmZ5VjSNRcKpvcsQrtyHWRpVju/tXhSypPLhxHbNEUmTKLnpKBcEdRt6aI72hjspBkPPhfjV+SJHiXvrN49v3RA2x4TziQntIufaal1TbX3ijSFjBLE8mgUCWPrPPU2050L7T3kyqGmMfROYKZYpw3aqtpZiuliLA8j2pvkxOIFSPJ7yT9Cuyzkdq0KlWf7P3jumaDJ0umQJ44VB7OWrZcosBbTnrRRsveKN4UM0sSSW6S8VOY69DbXnSzoXN4LkcubcUrilUH6cw/wDKIvvU+dL6cw/8oi+9T51TI7kiWFOqNtDBGaMoGyM1srD9k9Rpr6cw/wDKIvvU+ddR7dw+YfxiHn+9T51eIOa8EcCuOIorO5t2Z1fFtiQ8eRI3j8FlkAazjMLkEEr2X7Kpq1Te/bMD4KVUniZiBYLIpJ1HIA1ldenOJkxBzybrExGhA7ETd0Xx+X1vypQzRN3RfH5fW/KlDFdf7xS5XtdoilSS1jrpcfZXaYcg9IdTEa9YUmtGO5eH/pPvWpWadkVZr15I0UDpby8E3uJ4ovrsfYa97oGJLYVQQv6wcr+S3aattm7NTDpkjva5PSYsbnnqa52nspMQgSS9gQwysVNxy1HprIbiAJi8bXa1jCTFk41SyVkXKCG10uL+2uK0wbl4f+k+9asv2fmkjRrXJRWPVqwvWxDOyUEt4c+1ZMsDoqzcU5SrxTevaOgpVzlHYKeSE9EkaEjr7aONgbrQzYWGR8+Z41Y2kYC5FzYDlQZZ2RAFyLFC6Ww1AOQdgpZB2CinezZQgZEwquzFXeQkySCNRlCM4S5UEk6nsOtREw5OKjVsNPFCWVX4nFDLnuFJYqAAWta/nqNma5ucA167UfqUvZ4+Soco7BSyDsFad+heH/pPvGrz9DMP/SfetS/X4e3w81OpS9nj5LMsg7BSyjsFad+hmH/pPvWrz9DMP/SfetU6/D2+Hmp1KXs8fJZllHYKWQdgrTf0Mw/9J961R8fupBHG7DiaIzaOx1FrafbXRj4Tpr4eanUpezx8lnWUdg9lLKOwUT7W2csUCcNJZZ5JDGiqWfRRmdsq6kAC1wDqy1X4hHVoz3tOsYAaViJukoIzyISoATLfU6ctaOyZrxYB9fNcbg5HCxXj5KoyjsFLIOweytMXc7DkAgyEHUEStYg8iNapRsiCORuKMQVuwXIsslirEamNTbQjwueluugjGxHa/DzXHYSRtXXj5INyDsHspZB2Cira8eGSO0EeKaZyFiVo5xmbnYArrYAmw1sDVXjIZRGhTC4gEXLuUmKsF1JQFNBYG9GZMHiwD4ea6MHIRYI8fJVOUdgpZB2D2UVYDD4aaCNkXFcRwpBMcwXUjm2XIBbrvarbd3dWGbDwvIZCzqCxzst79eUeD6KGcXGN75beaqMK87EePks/CjsFdVou8258EGFkkTPmUC15GI5jmDWeRLdgD1kD8aOx4eLCC9hYaKJO6L4/L635Uqn2XseTEtaJQxAJ1fJ4OXW+VvKHVVx3RfH5fW/KlPdz/wDXN6r/ABiqYl5Y1zhwVomh8gaUz+h+LvqiciNcQDbMLE2EIvz7a0M0qVeemxD5qzcFtRQsivKlSpUqAjJCs0wG42LijRciXVVUkYgAHKLXsYTatLpUxDiHw2G8fwgywslrMsg2lst8O+SRQpAVrB8+j5ra5V8k9VN4LCtLIsaC7ObAFso5E+FY25dlXu/njbf1cPxmqv3X8dw/rn+w9bbJC6HOd6JWO+NomyDawrIbm4rT6tCBYgd8Dq5f+jRHJsjErgIYYJFSVBGjnqsBlex56XuO21rjnRDSrGkxT5KzVp2LYigZFq1Z/HgDsuZI5iuKix5MUyshW2eSLOVAclmbMTc+SKtd/tsJiMWuDhjCNjURZJWVg+WMyEAC4BAGb2milowbXANtRcXt5xXhiBNyBccjYXHoNMM9oyNbl+q66JrnB1a+vshvdvd3E4SQIcQJMOFNlylbHQKoUk2AGulh5qJ6VKkHvLzZRUqVUu8G15YXhjw0XFklLEgq7BUQDMxCa82QfaagTby4tHQyYMxw3VZHZJRbM2UsGKBQouDr1XorMNI9uYDRS0U1UbziTvd+CbPkYi+gNrEqTY2uLi9W9QNrIShA1JRwB5yBagsNOBXDss9w2Cl2ay49XSVlfLIrKVBBQqrFs12IzAWPaaK97t5YY8PhlwsAEk0YwaF1dQiSBbKhv25efZVX+lcEWaNgJNbm0kFr6dEh5AQRa2or1t+oDa8d7cry4bT0fW6VrsxU7W1VpLpIHUXEXx9di82XuticLIvCxl4y+aQcPKTrmfQsQSxFr2vrVpvBu7Fikc8NOMVypK6IxBHg815fOq79PofIP32H/wCNS/T6HyD99h/+NSh6YuzcfkinEQndwVVhN2pNlEYyN4y0ZDNEsZRGB0IZw1za9+XVRVvNvjFBs/DHDwDO68FAyuqoJ4mLBDftAGt6qW37gIsUJHYZcMf/ANa4l3tw82VCoXpKQWkgIXKRrZZCeVxoOumo8VOwURaHJJA+iSNPr2Kl2b3O2tDITE5JTiBoxcAHpgNchuRHLrrSlxoQ55GIVekxJFrAeioGzUKwoCLG3I1H29KBFlsCzeAubLqNb3sdBoeRpZrn4iZrDrrWnaUyfdsqvxO90uOgxyNAsUcKoA2cuzF26N9AB0Rewvz5mguHwl9I+NSItsmMSIFK98qFkU6WMdyrjqI1INj1rUeHwl9I+NehmgEMha0UOHdQ5696w5jdWiPui+Py+t+VKe7n365vVf4xU13RfH5fW/KlO9z79c3qv8YqVxvw3q2H+M3v/aPaVKlXmVvJUqVKoolSpUMb6bZmhQph7BijMWN766IE9jXPV0e2mMNh34mQRR7n/qq94Y3MVQb+eNt/Vw/GaqXZZfjxcEhXzdEkZgOi1zbr0vT21IcoiHFM14IG4jEsWLcYk3JPxr3d2EPi4FbkWIPV+w+oPUa2mDLBXYfysWSzPpzH4WgbDxzcKJXViGBAkJLX61JJF+kORPO1XNRsLs9IwoQaKABck2sLcibXt11JrClcwm2BbbQQKKVccZfKHtFDW+e35cM0Sw5frBJe4ueiYwLa6eGaqW7pGNW1+GOz6vs+2mYcG6RuYmrSsmKax2XijvjL5Q9oql3k2k+XhYZ1EzWIYsoAF9Qbm92GYCwPLqod/hMxnbH93/1quxG9UkjtJJDh2dhZmaG5I9N6O3AEG7+nmgnGgjRQcTipNn8VpZBis8bYeWOTiXUOmYdIvmOYKwuQPAox3+23C0kOHweXiYiPvR3YNeONHjMZCkjlndteeWgPF/W6OAwOYAG5sJCpYKSbqOiALchpRHsna7HE4fNh8OpWRcjCEBlzuiuQ173sa0mmRrctoPWGOdmcPP8A5wVvu7sLFYSYB8WksJHSBLX0FlyqzMF5m9j1USYpwStiDoeR9FDOx95psNtDFRPK80HfGVc1mZeLlJCE/sqz5bDyTp1Ue7ScmNr+b41nYvCOZT3ncWNN/qnmTl/D14KjvSvSpVlphK9K9KlUUSvSvSpVFEqrdvRAxZtM6aoSDzOmXTXXlVlTWKwyyIyOLhhY/MeejQSmKRsg4EHTf9LhFilmn0eXLkMTwlV5CTcXOiKulhfpE2F7AfazD4S+kfGiGbYEuFXFszq8coQiwKsGQ2sRc6WPb1dVD0PhL6R8a9NJiBiJHOabbsO6hz133WHOzJQO/mUR90Xx+X1vypTW6uLaETSIodkjkYKTYGxiJFwDbTzU73RfH5fW/KlV2xsbwww5cRZELXsEU8Mu5NupQaDihbXKsJqQHv8AytD2LtgYmNWy5GKq5W4awbrDDmLg62HoFWNDm7zqWRlTLHl4ULXIJAGY3BF7EKLa9VEdeaeKK24X522UqVKlVEVKgPfKdnkY5gggORQbW6QDMWJ1F9BoeQo8oJ3/AGRJEdtLRuefh20It/NDf7ytj2Ll62AW2SDWtUau/WqBiPhlBEWILM6kABRFYA3tmMxIDdYvyNhVxutfv2DKoY5myqTYE8KTKCRyF7VG2js/gsLkM7xwyOw5Etxjb0AaUtkYxocRE6DMwayjtZlZVv5rsCfRWpLIyQuezY3+VjOBElHs/C1HdjeWPFqBJhzDL0gULsReMgPlOh0LDQgHXrtV/wAGPyP9o0C7vbSs6FrmJWs82gDzSkqCO1SzOP8ASFHHEHbWPnHID5D9LQYS7j9ShbfXdd8W8JgWwRZA3SF7sYyvhdXQahLHbpSKHLOC0YuVzxki9uag37K07akzpEzRqWItovO19cuh1tWb7e2k82JnjWF5BEImd2OTJc2zMpUdQNjoTytpTsRfkzCqBrt8EvLELLtbQtSqSMCctjF0u26f5r1HdCCQeYpqikQQV5T0OLdSXDdJAWUkDQqVIPtApmpeyYVeVUcXVmVWB6wzqCPYagoGyuhP7AxrqxdZFVkvJckBibFnMvUmYsSbD7a152aWAMIpFzqrZXjZWF7GzLbQjrFZXgMGqY14MvEMEojUXNyjBWUE6nRSASeeStRvU9sSxu6PKNxd3uDtpwrwWtAw13KD3lJ+7f3G+VLvKT92/uN8qnXpXrzuVnb4+Sb/AJKtkhZfCVlvyzAj41zUvG8h6f8ACp+DiXhrdFOnMqDUbGHOq6Uc7KFS0qIOCn7tPdFLgp+7T3RROrj+30Q+l7EP0qvzGg5onuiq/bThYiUQcwGKgBgt9SND8DXW4YOcGh2pXelPJDG8c6nDSqGBKgXAIuNRzHVQDD4S+kfGrja20uLJiUSN3WNkvIzWykrzKZRY2IHnv5taeHwl9I+NaeGiMQLDz/Sy8W/O66RH3RfH5fW/KlVWycMWIe9liLSP1HKOGCVbqIuG672t11a90Xx+X1vypTO60TusyxAF2ilVQTYdLhDU/bR8Uaa5CiGaQD1xRXsXi3CSurqDnR7WLjKAAQBa4Op9I06zfVT7u7HaCNBMQXVBGMpJAUekeEdLnzCrivNPq9FtQMyNopUqVKqIyVRdobIixS8OdcysddSD9jDUfZUqmWxoRwLElRnaxAsuovYkX5Hl2UWEOMgybqr9is63u2UuFlWCNmKRxRKuc5iBeawv2CqbB4JppUjQAszXCn9rKGYp5iQpAPUSKtd69tJi5+LGCFMcJF7G4vNYgqSDTO6zEY2AoAWDMVBNgTwpLAnqF69E0kss8isJ1dLpzCMdgh5bKX+olCMCT0ranhXy2Nxpc62B1J5HXHbyj7TQtursGeK8mLdcxZ3EaaqGlOZixIvdSWC26na99LEtZbQWaD6J1jKuwuUOn2n4166gixFweo6j2V5Hy+0/Guq43ZGO6Y+j4v3Se4vyrJ97MNfHSIllFydF7MvULdta/QztbcqKWRpGd7u17WjIGgFhdCertpmGQMJLil543PADVlbxlSQeY81vwqdsLxiL14/7xKud7d3kwypkYm4c6hB4JQDwVHlGh/AYoRPxG5R2kPoRlY/CnWuD221IuYWOyu3WnbL3Yhw0sksYYySMzMzMW1Yk6A6DnbTqohw8KFbtmv5iBWdx90GbvfM2Hj4zWKIJbplNr52tdWGulj1Ua7s7U75wschADG4ZVNwrA2IB66yyyS80mvDmtx7S1u1Kz73j7H9o+VLvePsf2j5UqVdsch4IFnmuJcFE3PP7R8qdjjRQAM1h5x8q5pVAQNgPBcNniunIv0b/AG2/wrmvOv2/4V7XLsrq9RyCbEjlyPprvjt5R9ppoc/Z/jQzvVva+EniihjjkLKzyZ5CmVQQFy6G5PT0NvB89WZmOgUy5joFO33mY4Ca7E6DrPaKyCDwl9I+NFm8W/pnWSIRKsLiyuX6ZbQ2KC4t570JQeEvpHxp+AEN1SOLYWOoitESd0Xx+X1vypTu4B+ub1X+MVNd0bx+X1vypT3c+/XN6r/GKu434b1TD/Gb3/tHecUs4rqlXmtFvLnOKWcV1SqaKLnOKYmwKSsLg3tl0JW410NuYv8AE1JrqHwl9NXjNOBCq7ZZFtfYsmFkyzEGQxwlguWwI4w5qq39NhUnc/8A8ww3rn+7erTukeOH+ri+M1Ve5x/8Qw3rn+7evRN+H8lhOFS12j8LZcp7D7DSynsPsr3iHtPtoR27HtSXEsmGkWKCwyyXFxca3FiW1HLTn10g1oPFaQFqMndLjXEzxyIFiidoxIJLsXUkMDEQMoBVxe58Hz1Yblb5fSCyB41ikjKkosnFGVx0WzhQL3Vxb+b56qtwt54cI/emMZcO+DEsasZSEkEkoN+FlAGiIRqdH6r1V7PmxW0J2k2YeGmFiXDB3l4hnCMxAMjJobZGN7+ENabdh2Blgq2+hFbWb017KvX6cVp1NYnl9tV+60eMMJ7/AFUSZyFyEeALAEkcze/4VZYuMhde2kZGEArjSMyA+6H4MXok+MVZq6zENlF7Aki/hAHVVAHM8ta0ruh+DF6JPjFQhsVQZ4weRZAR5i63p/DfCHz+5SczyyY0OSPdlb2x4jZ+JnaeSJ+IsojXEnTgrERHG2QZI3ydJbG+du2qTAQ7SlZ8dhMipiJGmMGfnpl1LIM18o1FjoKL8NsOCKJoY4kWJr5kAspuLG49FWmzsKsUSpGoVFFlUcgOwUB2MMn8aTwjbHZAH6HLz3TuGLZF4ls+UZ7cs1hmt5r3pylSpdUSpUqVcUXLOARc9v8AhXnHXt/A1xiVuPR/0qNQ3PLSitYCFC3obFmIDZ+UuWyszaZVIbpKWBFwbdRoS2eJ8FjeDj5TfHCL6+KZ42QYZnfLfL0gSwBFxo3nrQ0wjcwQL/zrVxNsZJHjkkRHkizcNy2qZrZsp6r2HspqCVzD7qq7LVb+vwVnndN3lDzS4aAmXiGCYs0zMkeTNcJHl6INtSDzIoKwOfiDMNLjrB6xYDS9ufOta342NFwJZzGnGyBBJe7Zb+DfsrLofCX0j41oMk6TVZ07soyADb0fWiI+6L4/L635Up7uffrm9V/jFTPdF8fl9b8qU93Pv1zeq/xiqmN+G9Uw/wAZvf8AtHtKlSrzK3kqVKlUUSr1GsQezWvKVdBo2uHVZ73Qpg2MJAI+rh527Zuwmq/c/wAfw3rn+7epm/njbf1cPxmqHuf4/hvXP929eihdmhB7CsSUVPXaPwtkpUq8NZ6fUfD7GjjmeZEAkksHYMLtblfXzCmsJsCOAMII1QO5kezDVmsCx156Cp1KrGiKKgJBtMd4t/N9oriXDledvsINSqaxPL7aE5jQLCI17idUC90PwYvRJ8YqEtgi+JiHa8Y/3iUW90PwYvRJ8YqDNmzmOVGFrqysL8uiykfCtPDfCHz+5WZivjH5La+8W83vCn44SBbT3hQP+nM/kRe63+eirYuOaeBZHABN75b20NusmkjEGa/nyT/SF2isOGfN7w+deW/7uK8rwVXRRdW/7vSt/wB3rylUUXGIGn2fKodTJz0TUMnTlQ3Rl2oRWOAGqnJyFe15GdB6BVBvLvDJhnRY1QhlucwJ67aWYURrSdAhE0ut+D/EpPQPjWSweEvpHxov2/vXLPAyMsYB7A1/xY0IQ+EvpHxp/DtLQb5/pIYk2R3L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498" name="AutoShape 18" descr="data:image/jpeg;base64,/9j/4AAQSkZJRgABAQAAAQABAAD/2wCEAAkGBhQQEBQUEBIWFBUVGBcUFRYVFBgVGRgaFRgXGBQVFRUXGycfGBkkHBUXHy8gIycpLCwtFh4xNTAqNSYsLSkBCQoKDgwOGg8PGjIkHyUyLy0sLDQsMzAsKS0qLSksMiwvLCwsLSkpNCwtLy80LCwvLCwsLCwsLCwsLCwsKSwpLP/AABEIAKwA8AMBIgACEQEDEQH/xAAcAAABBQEBAQAAAAAAAAAAAAAGAAMEBQcCAQj/xABREAACAQIDBAMMBgQKCAcAAAABAgMAEQQSIQUGEzEiQVEHFDI0UmFxcpGSsdEVI4GTocIWM0JTFyRUYmNzsrPB0oKUoqPT1OHwJTVDZIOEw//EABoBAAIDAQEAAAAAAAAAAAAAAAMEAAIFAQb/xAAzEQABBAAEAgcIAgMBAAAAAAABAAIDEQQSITFBURMUYXGR4fAFMjOBobHB0SJSFbLxQv/aAAwDAQACEQMRAD8A87olvpGTNe2Y3tfyEtyqm2RhoZcQschlCOVRTHluGYqBm4gPR1PKrnui+Py+t+VKH8FieFLHJa+R0e3K+VgbfhScwJut1Vvvaq0k2NC0mMWJ5rYaNmu/D6TrIUPgr4OnmNXkO5WFaWSMS4m8cww5uYrZmjEoI6HLKwHpoZj20VfFtwye+VdQMw6OaQvr26G1WmG32yTyy8A2kxK4kDMNAsCxZfTdb1nvbP8A+b9V5poZDyTuy90oZMOkshxTF2kFoVRgOG+UXulxcfA0M7fjGHacR57RhivFAD6Jm6YAA5/hRFsrfNYoFifDuxVpGuk2QdNi3UReqHauIXESyPkKrIfBZs5tlCkFjz5fjRIOl6R2fbgqS5Moy0inF7iRLOI1bGgDEGAtIsI4i97yzZ8OREM2sYW+o1NVOE3dWXHx4cDEojwJOVl4aToW4hZW+ryi2QaZb1TSTyMQWxGIJU5lJxMxKmxGZSX6JsSLjqJHXXOZs+fizcQ2HE48pksL2AkzZgNTpe2prRLmckvoiHau68EU7wjGGJ8uGaIYpkTOZZJVxCgiJcxVUTLYDV9b30d3S3OTGd8GWSdVhxUmGBi4fKMKQWUxMS1jzFhy0oZlLPfiSSSE26UkryNpyszsSLeavYHeO/DmnjuczcOeVMzHmzZXGZj5R1Nq5mbyU0U87MhbDcaHFrIyxo0kWZTIsjSBGVkC6IAe296iDDOeSMf9E/KuEwZ6BPg3UWDtqCQbMOTDQc+ytG3a2RE+Dw7OgLNGhJJOpI1POlcRiGRAEhGihMxIbpSz3vV/Ib3T8q871fyG90/KtW+goP3Q9p+dN4jYcIRiIx4J6z2emlP8hHyKP1B/MLLu9X8hvdPyrzvV/Ib3T8qv8Jgx3jI5uWuCDnYkA4VTa99Oldrefz0bnYUH7ofj86u/GsbwKozCOfsQsp71fyG90/Kl3q/kN7p+Vat9BQfuh7T86X0FB+6HtPzqn+Rj5FX6g/mFlXer+Q3un5V53q/kN7p+Vat9BQfuh+Pzrk7CgzD6ocj1nzeep/kI+RU6g/mFlfer+Q3un5VKw+LjEEsD4SVpiwdZkQHICIwqtc3VLhyTb9pbc60z6Cg/dD2n51Dn2A5bIkyphi6yPBwiSzKAP1vEFgcq6ZT4NXZ7QivUEKdSkHELOe+04QgGFk4pcu07rbla0cQBu8dg1ydQ2no1vckEYKBSWWyE5c2TUsb36+zq66psNuyyO68VThmkMww/C1VioBtLn8G4LWy8zRDhisaBVSxQER5XI8/S0NteyhYnFskaGs7N/tt5IUmClrRQe6ACcDMqlm/VGxbPY8RfBPPtrJu9X8hvdPyrUsJj+/YjmiVVZkLXdmJFlcfsixuR19VMbU2NEsZKxgarc3N7Fhe2tVhxTYmhjhrrtw17aUjwchjs6LNe9X8hvdPypd6P5De6flRNisEgfC6HpKlxmbpXnRSTrroba+VRHtXY0KoMsYBzqNCe3Uc6O7GsFaFdGEdRN7LNe9X8hvdPyr3vV/Ib3T8q0vZWxYmgiLRgkopJudbganXmeupX0FB+6H4/Oqn2hGDVFEGBeeIQX3RvH5fW/KlDNE3dF8fl9b8qUM1pP94pErqJLn7CfYCf8KNW7n5F/ro/uH/49BuF8I+q39k1tcmFWx+tHX+wfnSWKklYB0ZHG9uzmm8NFHJecff8IT/gt/8Adxf6pJ/zNL+C0fyuP/VJP+Zo74LdhpcBuw1OsS/1+it1aLn9UCfwWj+Vx/6pJ/zNZthps6I1rZlDW52uL2vX0IIG7DXzvs39RF/Vp/ZFGje54OYUgSxtZWVSC1qmbFwXfGIjiBAzsVuVLAdFm1UEE8u0U7s3Y8ktnRWYKbaI56u1Qe2rzYGxJlx2HkaJwoc5jkcBRw3FyWA67D7auTQKG1pJApWw7m76fxlLC1hwJLactO+KLNjbLGHw8UJCOY0VC3DC5sote2tr9lzU2lWe6Z7tytFkLGe6F5w18hPcX5VUYofVv6rfA1cVGxWHQxPdB4LdvYfPS8jTJVlHa7Ks72RE8mCl4almzobAA6nCxi4FrWuRpR0q2Fh1ee/4mhrcMkwOSbktGSb3OsEPPz/OialJjbqRYW/xB7AlSpUqCjJVwfCHoPxWu6EcTtrFSYxhhUDxxtwAt1+tkyCRlViwK2UqevkaLFC6U01cscUXUqE93ds4jjlcaVCy8Xg+DbNC4WVLqxuVzAG9vBosqSxOidlcupUr0qVCUVHuitoPcHm0jTlU/a4PBPpS/vrVLPug5b6vEKiAAKpiYkBQAAWWZcx0527K5j3RmDA99KbEG3Ac8j55yL/YaOQwnNm+iWGcNy5fqpUOxhNFC9wGVbXIJFswYWCstiGUG9+qpD7HkPOYHrF0kIv1GxlsbVZYeARoFXkosKdoZeVfoWnf7lNwQhEVV5KAo9Ciw+FOVS4fe/DSPIqydGJA8khFkUMbKMx7dT9ldfpfg/5VD74qzoZAaLTfciZm80Kd0Xx+X1vypQxRP3RfH5fW/KlDNepf7xXnCncL4R9Vv7JrdjEnkf7RrBo3tmI6kc+xDWv7ubf75jleRkVY5OHmF1BuqkXDE2OtuZ5UCXDyStzMbdb6XvsncID/ACrs/KnTIAxsLD215GBcVDk2zExJHE+4l/yVK4iWussZHmcfA1nSYDEs1dGR8lrlrmj+QIVgFXyk9tYBsTChoY81x9XHbmP2deVba+IjW15E1FxY5j6LLfXzVTLs7BooCwMoXSw6vMI1bMPZWhhsNiMpIiPD1qkpsI+Wsqb7mIthXzEA8T9rQ+AlFq8qq8DgEQWgUEMbnKSdbAdInkbADWpeHaW+Xnz8FTawsCLsOetISl2c20j7+CjWZGhpOqlUq74T9je6PlXhDDncekD5VUitwVFzXDrdCD1gj2inBc8ifYPlTeIlCLc8zoq+UewfE9gvVo43SODW7qw10Q9sLY64aLKhLZsrEm3UioOXmQVH29vMMI6KY2curMLX1ykAroDr0h5tatZpTYLcJfLeSNLqim1lZWvZjfmdAtybVnWxt92nbiyxBZWJER4rAYcFULcY5ehC11IazXIPYKK72VKypCA8a6A1w0Nmud1vXYUwXNjAtGG7m8oxvEtEyCPKMzahi2a4U2GosL+sKuqFdmbUaaHDYiJRCXcrKnSZHGYJmANr9RB0vROZwDZ8qH09BvMjHr5aHUXpN2EdIXGMC2mi0GyK37xfEWiA5hYVDvHuu2MkS87RxBSHRdbkG6kA9HrIJIJ5WqBupE2zNod7CPjQNmxMZKqZEbIqaOcoHI6DqNGOQ9h9leCJiwABOh6j2rQocTLFoPBUeA5uU7IK2ngRtTHTQSI0EGGzNGsaomZpyjuWIzK5LKT6TV5u1sBsGsitM0qswKZtMoA5W5Ak3OluqriWQJbNmN+pFLnTncjQfaaj/SMdr5j6FBdvTlS5t56efhcdiG5ujNH13q7GnKA0aevXepNKow2gp5LIR/VMPwYA1xiNqlb5IiVt+2kmY+4Db8apF7HxUhyltd5rzV+jddUplKorbVi6uL6DBLcexK6XaUXWZB/9eb/JQz7JxoNdEfBTI/8AqfAqRVXvK1sLJdiLi2lyTf8AZGXXXlpUw7Qj/ZMjHs4Eq/iygVE2rh458hzToUuQDFdCSAOmFudOo9V6YwnsrEdOzpG5RYvb7HfwKo9rq2Pgs7wmPSNcStwRiVTKRr04r3ViO1WuPVNRIYl6JzdK40ufKHVT21NitBJIs3DV0KMFjBbPmIAZn0to1xpUIG1bmNiyS5v7U7v4X86WBMHCgeX7RN3RfH5fW/KlDNE3dF8fl9b8qUM0s/3igleg8/OrL7wI/wAaIdh78DBxtGkDtmbOxadAS1gBoEsNABp2UO06mIspW1731zW5+a1VJOUtBNHtrZEjldHeVa/u1tFMZhxLw3juzLlzK3gm17gddeb07XXBxCThcUlgtiVU6/zrVV9z7EhcGosfDbUW629Ne90fxRf6wfBqQaamOU8eeq0M7+jzE60qZO6ooPRwVj5pk/y03i+6Usos2BuOwyqfy0INPdAtuVtb9nmtTdO1rms3zs342lBipQbBRPJvyjW/iR0Fr8YE21sL2HbXS77xW1wLH/57fhahWvaZ61NVZz4lX6/P/ZFuH3/jVgY8GytyBXEi4v8A6NEex4XeOOeKRUzorgNFmYBgDZiHAPsFZsmIvkW1rFdc3ZbqtWibt7cgTCQK8yBliQEF0BBCi4ILAg0GXH4mJv8AB2+90f8Aa03hMXK4nOb79furbE4EyqBLIzEEkGwAF+pVAsB6bnz05GGAAEjgAWAzHQebWo/6QYb9/H95H/nps7bgtpiIb9X1qfZ11mP9pYzKGh2nIAfgJ3pLFcFIw2MjLuisCwvnHWb6Nc9fUDblpQhtfav0c8MBwizqoY4Z2lylVGXQ5lNiNBe+uWoWy97ZFzrNJhiYpCt1cLnZ1kyyKL2sNbLfpcVblcupHIcLMsZxOIheVUysySqqknwrDNoCajywSETEuadbG4dW/CxwIsaVyCHHK15/ko+xttSbSKuY1iSJzmyzZ2JFrCwUZRcXv15av8RjlCqGldhJooDls/qgcx5+WtBc8Ua4q2HOGENlLtLMpDsA2Xo3Pg5mHL9o14+8CQziUvFFI3RlCyq6yJe4ZWX9oEs1iATdqo2V8BLcKSG7jQX890OWYt90dyK44oeGRHJw1zBWGYABhoFZW0Da8vPUrvMFVRyzgXIBNgDpyAsOugzBbwCSRnSWOV2NmZ5VjSNRcKpvcsQrtyHWRpVju/tXhSypPLhxHbNEUmTKLnpKBcEdRt6aI72hjspBkPPhfjV+SJHiXvrN49v3RA2x4TziQntIufaal1TbX3ijSFjBLE8mgUCWPrPPU2050L7T3kyqGmMfROYKZYpw3aqtpZiuliLA8j2pvkxOIFSPJ7yT9Cuyzkdq0KlWf7P3jumaDJ0umQJ44VB7OWrZcosBbTnrRRsveKN4UM0sSSW6S8VOY69DbXnSzoXN4LkcubcUrilUH6cw/wDKIvvU+dL6cw/8oi+9T51TI7kiWFOqNtDBGaMoGyM1srD9k9Rpr6cw/wDKIvvU+ddR7dw+YfxiHn+9T51eIOa8EcCuOIorO5t2Z1fFtiQ8eRI3j8FlkAazjMLkEEr2X7Kpq1Te/bMD4KVUniZiBYLIpJ1HIA1ldenOJkxBzybrExGhA7ETd0Xx+X1vypQzRN3RfH5fW/KlDFdf7xS5XtdoilSS1jrpcfZXaYcg9IdTEa9YUmtGO5eH/pPvWpWadkVZr15I0UDpby8E3uJ4ovrsfYa97oGJLYVQQv6wcr+S3aattm7NTDpkjva5PSYsbnnqa52nspMQgSS9gQwysVNxy1HprIbiAJi8bXa1jCTFk41SyVkXKCG10uL+2uK0wbl4f+k+9asv2fmkjRrXJRWPVqwvWxDOyUEt4c+1ZMsDoqzcU5SrxTevaOgpVzlHYKeSE9EkaEjr7aONgbrQzYWGR8+Z41Y2kYC5FzYDlQZZ2RAFyLFC6Ww1AOQdgpZB2CinezZQgZEwquzFXeQkySCNRlCM4S5UEk6nsOtREw5OKjVsNPFCWVX4nFDLnuFJYqAAWta/nqNma5ucA167UfqUvZ4+Soco7BSyDsFad+heH/pPvGrz9DMP/SfetS/X4e3w81OpS9nj5LMsg7BSyjsFad+hmH/pPvWrz9DMP/SfetU6/D2+Hmp1KXs8fJZllHYKWQdgrTf0Mw/9J961R8fupBHG7DiaIzaOx1FrafbXRj4Tpr4eanUpezx8lnWUdg9lLKOwUT7W2csUCcNJZZ5JDGiqWfRRmdsq6kAC1wDqy1X4hHVoz3tOsYAaViJukoIzyISoATLfU6ctaOyZrxYB9fNcbg5HCxXj5KoyjsFLIOweytMXc7DkAgyEHUEStYg8iNapRsiCORuKMQVuwXIsslirEamNTbQjwueluugjGxHa/DzXHYSRtXXj5INyDsHspZB2Cira8eGSO0EeKaZyFiVo5xmbnYArrYAmw1sDVXjIZRGhTC4gEXLuUmKsF1JQFNBYG9GZMHiwD4ea6MHIRYI8fJVOUdgpZB2D2UVYDD4aaCNkXFcRwpBMcwXUjm2XIBbrvarbd3dWGbDwvIZCzqCxzst79eUeD6KGcXGN75beaqMK87EePks/CjsFdVou8258EGFkkTPmUC15GI5jmDWeRLdgD1kD8aOx4eLCC9hYaKJO6L4/L635Uqn2XseTEtaJQxAJ1fJ4OXW+VvKHVVx3RfH5fW/KlPdz/wDXN6r/ABiqYl5Y1zhwVomh8gaUz+h+LvqiciNcQDbMLE2EIvz7a0M0qVeemxD5qzcFtRQsivKlSpUqAjJCs0wG42LijRciXVVUkYgAHKLXsYTatLpUxDiHw2G8fwgywslrMsg2lst8O+SRQpAVrB8+j5ra5V8k9VN4LCtLIsaC7ObAFso5E+FY25dlXu/njbf1cPxmqv3X8dw/rn+w9bbJC6HOd6JWO+NomyDawrIbm4rT6tCBYgd8Dq5f+jRHJsjErgIYYJFSVBGjnqsBlex56XuO21rjnRDSrGkxT5KzVp2LYigZFq1Z/HgDsuZI5iuKix5MUyshW2eSLOVAclmbMTc+SKtd/tsJiMWuDhjCNjURZJWVg+WMyEAC4BAGb2milowbXANtRcXt5xXhiBNyBccjYXHoNMM9oyNbl+q66JrnB1a+vshvdvd3E4SQIcQJMOFNlylbHQKoUk2AGulh5qJ6VKkHvLzZRUqVUu8G15YXhjw0XFklLEgq7BUQDMxCa82QfaagTby4tHQyYMxw3VZHZJRbM2UsGKBQouDr1XorMNI9uYDRS0U1UbziTvd+CbPkYi+gNrEqTY2uLi9W9QNrIShA1JRwB5yBagsNOBXDss9w2Cl2ay49XSVlfLIrKVBBQqrFs12IzAWPaaK97t5YY8PhlwsAEk0YwaF1dQiSBbKhv25efZVX+lcEWaNgJNbm0kFr6dEh5AQRa2or1t+oDa8d7cry4bT0fW6VrsxU7W1VpLpIHUXEXx9di82XuticLIvCxl4y+aQcPKTrmfQsQSxFr2vrVpvBu7Fikc8NOMVypK6IxBHg815fOq79PofIP32H/wCNS/T6HyD99h/+NSh6YuzcfkinEQndwVVhN2pNlEYyN4y0ZDNEsZRGB0IZw1za9+XVRVvNvjFBs/DHDwDO68FAyuqoJ4mLBDftAGt6qW37gIsUJHYZcMf/ANa4l3tw82VCoXpKQWkgIXKRrZZCeVxoOumo8VOwURaHJJA+iSNPr2Kl2b3O2tDITE5JTiBoxcAHpgNchuRHLrrSlxoQ55GIVekxJFrAeioGzUKwoCLG3I1H29KBFlsCzeAubLqNb3sdBoeRpZrn4iZrDrrWnaUyfdsqvxO90uOgxyNAsUcKoA2cuzF26N9AB0Rewvz5mguHwl9I+NSItsmMSIFK98qFkU6WMdyrjqI1INj1rUeHwl9I+NehmgEMha0UOHdQ5696w5jdWiPui+Py+t+VKe7n365vVf4xU13RfH5fW/KlO9z79c3qv8YqVxvw3q2H+M3v/aPaVKlXmVvJUqVKoolSpUMb6bZmhQph7BijMWN766IE9jXPV0e2mMNh34mQRR7n/qq94Y3MVQb+eNt/Vw/GaqXZZfjxcEhXzdEkZgOi1zbr0vT21IcoiHFM14IG4jEsWLcYk3JPxr3d2EPi4FbkWIPV+w+oPUa2mDLBXYfysWSzPpzH4WgbDxzcKJXViGBAkJLX61JJF+kORPO1XNRsLs9IwoQaKABck2sLcibXt11JrClcwm2BbbQQKKVccZfKHtFDW+e35cM0Sw5frBJe4ueiYwLa6eGaqW7pGNW1+GOz6vs+2mYcG6RuYmrSsmKax2XijvjL5Q9oql3k2k+XhYZ1EzWIYsoAF9Qbm92GYCwPLqod/hMxnbH93/1quxG9UkjtJJDh2dhZmaG5I9N6O3AEG7+nmgnGgjRQcTipNn8VpZBis8bYeWOTiXUOmYdIvmOYKwuQPAox3+23C0kOHweXiYiPvR3YNeONHjMZCkjlndteeWgPF/W6OAwOYAG5sJCpYKSbqOiALchpRHsna7HE4fNh8OpWRcjCEBlzuiuQ173sa0mmRrctoPWGOdmcPP8A5wVvu7sLFYSYB8WksJHSBLX0FlyqzMF5m9j1USYpwStiDoeR9FDOx95psNtDFRPK80HfGVc1mZeLlJCE/sqz5bDyTp1Ue7ScmNr+b41nYvCOZT3ncWNN/qnmTl/D14KjvSvSpVlphK9K9KlUUSvSvSpVFEqrdvRAxZtM6aoSDzOmXTXXlVlTWKwyyIyOLhhY/MeejQSmKRsg4EHTf9LhFilmn0eXLkMTwlV5CTcXOiKulhfpE2F7AfazD4S+kfGiGbYEuFXFszq8coQiwKsGQ2sRc6WPb1dVD0PhL6R8a9NJiBiJHOabbsO6hz133WHOzJQO/mUR90Xx+X1vypTW6uLaETSIodkjkYKTYGxiJFwDbTzU73RfH5fW/KlV2xsbwww5cRZELXsEU8Mu5NupQaDihbXKsJqQHv8AytD2LtgYmNWy5GKq5W4awbrDDmLg62HoFWNDm7zqWRlTLHl4ULXIJAGY3BF7EKLa9VEdeaeKK24X522UqVKlVEVKgPfKdnkY5gggORQbW6QDMWJ1F9BoeQo8oJ3/AGRJEdtLRuefh20It/NDf7ytj2Ll62AW2SDWtUau/WqBiPhlBEWILM6kABRFYA3tmMxIDdYvyNhVxutfv2DKoY5myqTYE8KTKCRyF7VG2js/gsLkM7xwyOw5Etxjb0AaUtkYxocRE6DMwayjtZlZVv5rsCfRWpLIyQuezY3+VjOBElHs/C1HdjeWPFqBJhzDL0gULsReMgPlOh0LDQgHXrtV/wAGPyP9o0C7vbSs6FrmJWs82gDzSkqCO1SzOP8ASFHHEHbWPnHID5D9LQYS7j9ShbfXdd8W8JgWwRZA3SF7sYyvhdXQahLHbpSKHLOC0YuVzxki9uag37K07akzpEzRqWItovO19cuh1tWb7e2k82JnjWF5BEImd2OTJc2zMpUdQNjoTytpTsRfkzCqBrt8EvLELLtbQtSqSMCctjF0u26f5r1HdCCQeYpqikQQV5T0OLdSXDdJAWUkDQqVIPtApmpeyYVeVUcXVmVWB6wzqCPYagoGyuhP7AxrqxdZFVkvJckBibFnMvUmYsSbD7a152aWAMIpFzqrZXjZWF7GzLbQjrFZXgMGqY14MvEMEojUXNyjBWUE6nRSASeeStRvU9sSxu6PKNxd3uDtpwrwWtAw13KD3lJ+7f3G+VLvKT92/uN8qnXpXrzuVnb4+Sb/AJKtkhZfCVlvyzAj41zUvG8h6f8ACp+DiXhrdFOnMqDUbGHOq6Uc7KFS0qIOCn7tPdFLgp+7T3RROrj+30Q+l7EP0qvzGg5onuiq/bThYiUQcwGKgBgt9SND8DXW4YOcGh2pXelPJDG8c6nDSqGBKgXAIuNRzHVQDD4S+kfGrja20uLJiUSN3WNkvIzWykrzKZRY2IHnv5taeHwl9I+NaeGiMQLDz/Sy8W/O66RH3RfH5fW/KlVWycMWIe9liLSP1HKOGCVbqIuG672t11a90Xx+X1vypTO60TusyxAF2ilVQTYdLhDU/bR8Uaa5CiGaQD1xRXsXi3CSurqDnR7WLjKAAQBa4Op9I06zfVT7u7HaCNBMQXVBGMpJAUekeEdLnzCrivNPq9FtQMyNopUqVKqIyVRdobIixS8OdcysddSD9jDUfZUqmWxoRwLElRnaxAsuovYkX5Hl2UWEOMgybqr9is63u2UuFlWCNmKRxRKuc5iBeawv2CqbB4JppUjQAszXCn9rKGYp5iQpAPUSKtd69tJi5+LGCFMcJF7G4vNYgqSDTO6zEY2AoAWDMVBNgTwpLAnqF69E0kss8isJ1dLpzCMdgh5bKX+olCMCT0ranhXy2Nxpc62B1J5HXHbyj7TQtursGeK8mLdcxZ3EaaqGlOZixIvdSWC26na99LEtZbQWaD6J1jKuwuUOn2n4166gixFweo6j2V5Hy+0/Guq43ZGO6Y+j4v3Se4vyrJ97MNfHSIllFydF7MvULdta/QztbcqKWRpGd7u17WjIGgFhdCertpmGQMJLil543PADVlbxlSQeY81vwqdsLxiL14/7xKud7d3kwypkYm4c6hB4JQDwVHlGh/AYoRPxG5R2kPoRlY/CnWuD221IuYWOyu3WnbL3Yhw0sksYYySMzMzMW1Yk6A6DnbTqohw8KFbtmv5iBWdx90GbvfM2Hj4zWKIJbplNr52tdWGulj1Ua7s7U75wschADG4ZVNwrA2IB66yyyS80mvDmtx7S1u1Kz73j7H9o+VLvePsf2j5UqVdsch4IFnmuJcFE3PP7R8qdjjRQAM1h5x8q5pVAQNgPBcNniunIv0b/AG2/wrmvOv2/4V7XLsrq9RyCbEjlyPprvjt5R9ppoc/Z/jQzvVva+EniihjjkLKzyZ5CmVQQFy6G5PT0NvB89WZmOgUy5joFO33mY4Ca7E6DrPaKyCDwl9I+NFm8W/pnWSIRKsLiyuX6ZbQ2KC4t570JQeEvpHxp+AEN1SOLYWOoitESd0Xx+X1vypTu4B+ub1X+MVNd0bx+X1vypT3c+/XN6r/GKu434b1TD/Gb3/tHecUs4rqlXmtFvLnOKWcV1SqaKLnOKYmwKSsLg3tl0JW410NuYv8AE1JrqHwl9NXjNOBCq7ZZFtfYsmFkyzEGQxwlguWwI4w5qq39NhUnc/8A8ww3rn+7erTukeOH+ri+M1Ve5x/8Qw3rn+7evRN+H8lhOFS12j8LZcp7D7DSynsPsr3iHtPtoR27HtSXEsmGkWKCwyyXFxca3FiW1HLTn10g1oPFaQFqMndLjXEzxyIFiidoxIJLsXUkMDEQMoBVxe58Hz1Yblb5fSCyB41ikjKkosnFGVx0WzhQL3Vxb+b56qtwt54cI/emMZcO+DEsasZSEkEkoN+FlAGiIRqdH6r1V7PmxW0J2k2YeGmFiXDB3l4hnCMxAMjJobZGN7+ENabdh2Blgq2+hFbWb017KvX6cVp1NYnl9tV+60eMMJ7/AFUSZyFyEeALAEkcze/4VZYuMhde2kZGEArjSMyA+6H4MXok+MVZq6zENlF7Aki/hAHVVAHM8ta0ruh+DF6JPjFQhsVQZ4weRZAR5i63p/DfCHz+5SczyyY0OSPdlb2x4jZ+JnaeSJ+IsojXEnTgrERHG2QZI3ydJbG+du2qTAQ7SlZ8dhMipiJGmMGfnpl1LIM18o1FjoKL8NsOCKJoY4kWJr5kAspuLG49FWmzsKsUSpGoVFFlUcgOwUB2MMn8aTwjbHZAH6HLz3TuGLZF4ls+UZ7cs1hmt5r3pylSpdUSpUqVcUXLOARc9v8AhXnHXt/A1xiVuPR/0qNQ3PLSitYCFC3obFmIDZ+UuWyszaZVIbpKWBFwbdRoS2eJ8FjeDj5TfHCL6+KZ42QYZnfLfL0gSwBFxo3nrQ0wjcwQL/zrVxNsZJHjkkRHkizcNy2qZrZsp6r2HspqCVzD7qq7LVb+vwVnndN3lDzS4aAmXiGCYs0zMkeTNcJHl6INtSDzIoKwOfiDMNLjrB6xYDS9ufOta342NFwJZzGnGyBBJe7Zb+DfsrLofCX0j41oMk6TVZ07soyADb0fWiI+6L4/L635Up7uffrm9V/jFTPdF8fl9b8qU93Pv1zeq/xiqmN+G9Uw/wAZvf8AtHtKlSrzK3kqVKlUUSr1GsQezWvKVdBo2uHVZ73Qpg2MJAI+rh527Zuwmq/c/wAfw3rn+7epm/njbf1cPxmqHuf4/hvXP929eihdmhB7CsSUVPXaPwtkpUq8NZ6fUfD7GjjmeZEAkksHYMLtblfXzCmsJsCOAMII1QO5kezDVmsCx156Cp1KrGiKKgJBtMd4t/N9oriXDledvsINSqaxPL7aE5jQLCI17idUC90PwYvRJ8YqEtgi+JiHa8Y/3iUW90PwYvRJ8YqDNmzmOVGFrqysL8uiykfCtPDfCHz+5WZivjH5La+8W83vCn44SBbT3hQP+nM/kRe63+eirYuOaeBZHABN75b20NusmkjEGa/nyT/SF2isOGfN7w+deW/7uK8rwVXRRdW/7vSt/wB3rylUUXGIGn2fKodTJz0TUMnTlQ3Rl2oRWOAGqnJyFe15GdB6BVBvLvDJhnRY1QhlucwJ67aWYURrSdAhE0ut+D/EpPQPjWSweEvpHxov2/vXLPAyMsYB7A1/xY0IQ+EvpHxp/DtLQb5/pIYk2R3L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500" name="AutoShape 20" descr="data:image/jpeg;base64,/9j/4AAQSkZJRgABAQAAAQABAAD/2wCEAAkGBhQQEBQUEBIWFBUVGBcUFRYVFBgVGRgaFRgXGBQVFRUXGycfGBkkHBUXHy8gIycpLCwtFh4xNTAqNSYsLSkBCQoKDgwOGg8PGjIkHyUyLy0sLDQsMzAsKS0qLSksMiwvLCwsLSkpNCwtLy80LCwvLCwsLCwsLCwsLCwsKSwpLP/AABEIAKwA8AMBIgACEQEDEQH/xAAcAAABBQEBAQAAAAAAAAAAAAAGAAMEBQcCAQj/xABREAACAQIDBAMMBgQKCAcAAAABAgMAEQQSIQUGEzEiQVEHFDI0UmFxcpGSsdEVI4GTocIWM0JTFyRUYmNzsrPB0oKUoqPT1OHwJTVDZIOEw//EABoBAAIDAQEAAAAAAAAAAAAAAAMEAAIFAQb/xAAzEQABBAAEAgcIAgMBAAAAAAABAAIDEQQSITFBURMUYXGR4fAFMjOBobHB0SJSFbLxQv/aAAwDAQACEQMRAD8A87olvpGTNe2Y3tfyEtyqm2RhoZcQschlCOVRTHluGYqBm4gPR1PKrnui+Py+t+VKH8FieFLHJa+R0e3K+VgbfhScwJut1Vvvaq0k2NC0mMWJ5rYaNmu/D6TrIUPgr4OnmNXkO5WFaWSMS4m8cww5uYrZmjEoI6HLKwHpoZj20VfFtwye+VdQMw6OaQvr26G1WmG32yTyy8A2kxK4kDMNAsCxZfTdb1nvbP8A+b9V5poZDyTuy90oZMOkshxTF2kFoVRgOG+UXulxcfA0M7fjGHacR57RhivFAD6Jm6YAA5/hRFsrfNYoFifDuxVpGuk2QdNi3UReqHauIXESyPkKrIfBZs5tlCkFjz5fjRIOl6R2fbgqS5Moy0inF7iRLOI1bGgDEGAtIsI4i97yzZ8OREM2sYW+o1NVOE3dWXHx4cDEojwJOVl4aToW4hZW+ryi2QaZb1TSTyMQWxGIJU5lJxMxKmxGZSX6JsSLjqJHXXOZs+fizcQ2HE48pksL2AkzZgNTpe2prRLmckvoiHau68EU7wjGGJ8uGaIYpkTOZZJVxCgiJcxVUTLYDV9b30d3S3OTGd8GWSdVhxUmGBi4fKMKQWUxMS1jzFhy0oZlLPfiSSSE26UkryNpyszsSLeavYHeO/DmnjuczcOeVMzHmzZXGZj5R1Nq5mbyU0U87MhbDcaHFrIyxo0kWZTIsjSBGVkC6IAe296iDDOeSMf9E/KuEwZ6BPg3UWDtqCQbMOTDQc+ytG3a2RE+Dw7OgLNGhJJOpI1POlcRiGRAEhGihMxIbpSz3vV/Ib3T8q871fyG90/KtW+goP3Q9p+dN4jYcIRiIx4J6z2emlP8hHyKP1B/MLLu9X8hvdPyrzvV/Ib3T8qv8Jgx3jI5uWuCDnYkA4VTa99Oldrefz0bnYUH7ofj86u/GsbwKozCOfsQsp71fyG90/Kl3q/kN7p+Vat9BQfuh7T86X0FB+6HtPzqn+Rj5FX6g/mFlXer+Q3un5V53q/kN7p+Vat9BQfuh+Pzrk7CgzD6ocj1nzeep/kI+RU6g/mFlfer+Q3un5VKw+LjEEsD4SVpiwdZkQHICIwqtc3VLhyTb9pbc60z6Cg/dD2n51Dn2A5bIkyphi6yPBwiSzKAP1vEFgcq6ZT4NXZ7QivUEKdSkHELOe+04QgGFk4pcu07rbla0cQBu8dg1ydQ2no1vckEYKBSWWyE5c2TUsb36+zq66psNuyyO68VThmkMww/C1VioBtLn8G4LWy8zRDhisaBVSxQER5XI8/S0NteyhYnFskaGs7N/tt5IUmClrRQe6ACcDMqlm/VGxbPY8RfBPPtrJu9X8hvdPyrUsJj+/YjmiVVZkLXdmJFlcfsixuR19VMbU2NEsZKxgarc3N7Fhe2tVhxTYmhjhrrtw17aUjwchjs6LNe9X8hvdPypd6P5De6flRNisEgfC6HpKlxmbpXnRSTrroba+VRHtXY0KoMsYBzqNCe3Uc6O7GsFaFdGEdRN7LNe9X8hvdPyr3vV/Ib3T8q0vZWxYmgiLRgkopJudbganXmeupX0FB+6H4/Oqn2hGDVFEGBeeIQX3RvH5fW/KlDNE3dF8fl9b8qUM1pP94pErqJLn7CfYCf8KNW7n5F/ro/uH/49BuF8I+q39k1tcmFWx+tHX+wfnSWKklYB0ZHG9uzmm8NFHJecff8IT/gt/8Adxf6pJ/zNL+C0fyuP/VJP+Zo74LdhpcBuw1OsS/1+it1aLn9UCfwWj+Vx/6pJ/zNZthps6I1rZlDW52uL2vX0IIG7DXzvs39RF/Vp/ZFGje54OYUgSxtZWVSC1qmbFwXfGIjiBAzsVuVLAdFm1UEE8u0U7s3Y8ktnRWYKbaI56u1Qe2rzYGxJlx2HkaJwoc5jkcBRw3FyWA67D7auTQKG1pJApWw7m76fxlLC1hwJLactO+KLNjbLGHw8UJCOY0VC3DC5sote2tr9lzU2lWe6Z7tytFkLGe6F5w18hPcX5VUYofVv6rfA1cVGxWHQxPdB4LdvYfPS8jTJVlHa7Ks72RE8mCl4almzobAA6nCxi4FrWuRpR0q2Fh1ee/4mhrcMkwOSbktGSb3OsEPPz/OialJjbqRYW/xB7AlSpUqCjJVwfCHoPxWu6EcTtrFSYxhhUDxxtwAt1+tkyCRlViwK2UqevkaLFC6U01cscUXUqE93ds4jjlcaVCy8Xg+DbNC4WVLqxuVzAG9vBosqSxOidlcupUr0qVCUVHuitoPcHm0jTlU/a4PBPpS/vrVLPug5b6vEKiAAKpiYkBQAAWWZcx0527K5j3RmDA99KbEG3Ac8j55yL/YaOQwnNm+iWGcNy5fqpUOxhNFC9wGVbXIJFswYWCstiGUG9+qpD7HkPOYHrF0kIv1GxlsbVZYeARoFXkosKdoZeVfoWnf7lNwQhEVV5KAo9Ciw+FOVS4fe/DSPIqydGJA8khFkUMbKMx7dT9ldfpfg/5VD74qzoZAaLTfciZm80Kd0Xx+X1vypQxRP3RfH5fW/KlDNepf7xXnCncL4R9Vv7JrdjEnkf7RrBo3tmI6kc+xDWv7ubf75jleRkVY5OHmF1BuqkXDE2OtuZ5UCXDyStzMbdb6XvsncID/ACrs/KnTIAxsLD215GBcVDk2zExJHE+4l/yVK4iWussZHmcfA1nSYDEs1dGR8lrlrmj+QIVgFXyk9tYBsTChoY81x9XHbmP2deVba+IjW15E1FxY5j6LLfXzVTLs7BooCwMoXSw6vMI1bMPZWhhsNiMpIiPD1qkpsI+Wsqb7mIthXzEA8T9rQ+AlFq8qq8DgEQWgUEMbnKSdbAdInkbADWpeHaW+Xnz8FTawsCLsOetISl2c20j7+CjWZGhpOqlUq74T9je6PlXhDDncekD5VUitwVFzXDrdCD1gj2inBc8ifYPlTeIlCLc8zoq+UewfE9gvVo43SODW7qw10Q9sLY64aLKhLZsrEm3UioOXmQVH29vMMI6KY2curMLX1ykAroDr0h5tatZpTYLcJfLeSNLqim1lZWvZjfmdAtybVnWxt92nbiyxBZWJER4rAYcFULcY5ehC11IazXIPYKK72VKypCA8a6A1w0Nmud1vXYUwXNjAtGG7m8oxvEtEyCPKMzahi2a4U2GosL+sKuqFdmbUaaHDYiJRCXcrKnSZHGYJmANr9RB0vROZwDZ8qH09BvMjHr5aHUXpN2EdIXGMC2mi0GyK37xfEWiA5hYVDvHuu2MkS87RxBSHRdbkG6kA9HrIJIJ5WqBupE2zNod7CPjQNmxMZKqZEbIqaOcoHI6DqNGOQ9h9leCJiwABOh6j2rQocTLFoPBUeA5uU7IK2ngRtTHTQSI0EGGzNGsaomZpyjuWIzK5LKT6TV5u1sBsGsitM0qswKZtMoA5W5Ak3OluqriWQJbNmN+pFLnTncjQfaaj/SMdr5j6FBdvTlS5t56efhcdiG5ujNH13q7GnKA0aevXepNKow2gp5LIR/VMPwYA1xiNqlb5IiVt+2kmY+4Db8apF7HxUhyltd5rzV+jddUplKorbVi6uL6DBLcexK6XaUXWZB/9eb/JQz7JxoNdEfBTI/8AqfAqRVXvK1sLJdiLi2lyTf8AZGXXXlpUw7Qj/ZMjHs4Eq/iygVE2rh458hzToUuQDFdCSAOmFudOo9V6YwnsrEdOzpG5RYvb7HfwKo9rq2Pgs7wmPSNcStwRiVTKRr04r3ViO1WuPVNRIYl6JzdK40ufKHVT21NitBJIs3DV0KMFjBbPmIAZn0to1xpUIG1bmNiyS5v7U7v4X86WBMHCgeX7RN3RfH5fW/KlDNE3dF8fl9b8qUM0s/3igleg8/OrL7wI/wAaIdh78DBxtGkDtmbOxadAS1gBoEsNABp2UO06mIspW1731zW5+a1VJOUtBNHtrZEjldHeVa/u1tFMZhxLw3juzLlzK3gm17gddeb07XXBxCThcUlgtiVU6/zrVV9z7EhcGosfDbUW629Ne90fxRf6wfBqQaamOU8eeq0M7+jzE60qZO6ooPRwVj5pk/y03i+6Usos2BuOwyqfy0INPdAtuVtb9nmtTdO1rms3zs342lBipQbBRPJvyjW/iR0Fr8YE21sL2HbXS77xW1wLH/57fhahWvaZ61NVZz4lX6/P/ZFuH3/jVgY8GytyBXEi4v8A6NEex4XeOOeKRUzorgNFmYBgDZiHAPsFZsmIvkW1rFdc3ZbqtWibt7cgTCQK8yBliQEF0BBCi4ILAg0GXH4mJv8AB2+90f8Aa03hMXK4nOb79furbE4EyqBLIzEEkGwAF+pVAsB6bnz05GGAAEjgAWAzHQebWo/6QYb9/H95H/nps7bgtpiIb9X1qfZ11mP9pYzKGh2nIAfgJ3pLFcFIw2MjLuisCwvnHWb6Nc9fUDblpQhtfav0c8MBwizqoY4Z2lylVGXQ5lNiNBe+uWoWy97ZFzrNJhiYpCt1cLnZ1kyyKL2sNbLfpcVblcupHIcLMsZxOIheVUysySqqknwrDNoCajywSETEuadbG4dW/CxwIsaVyCHHK15/ko+xttSbSKuY1iSJzmyzZ2JFrCwUZRcXv15av8RjlCqGldhJooDls/qgcx5+WtBc8Ua4q2HOGENlLtLMpDsA2Xo3Pg5mHL9o14+8CQziUvFFI3RlCyq6yJe4ZWX9oEs1iATdqo2V8BLcKSG7jQX890OWYt90dyK44oeGRHJw1zBWGYABhoFZW0Da8vPUrvMFVRyzgXIBNgDpyAsOugzBbwCSRnSWOV2NmZ5VjSNRcKpvcsQrtyHWRpVju/tXhSypPLhxHbNEUmTKLnpKBcEdRt6aI72hjspBkPPhfjV+SJHiXvrN49v3RA2x4TziQntIufaal1TbX3ijSFjBLE8mgUCWPrPPU2050L7T3kyqGmMfROYKZYpw3aqtpZiuliLA8j2pvkxOIFSPJ7yT9Cuyzkdq0KlWf7P3jumaDJ0umQJ44VB7OWrZcosBbTnrRRsveKN4UM0sSSW6S8VOY69DbXnSzoXN4LkcubcUrilUH6cw/wDKIvvU+dL6cw/8oi+9T51TI7kiWFOqNtDBGaMoGyM1srD9k9Rpr6cw/wDKIvvU+ddR7dw+YfxiHn+9T51eIOa8EcCuOIorO5t2Z1fFtiQ8eRI3j8FlkAazjMLkEEr2X7Kpq1Te/bMD4KVUniZiBYLIpJ1HIA1ldenOJkxBzybrExGhA7ETd0Xx+X1vypQzRN3RfH5fW/KlDFdf7xS5XtdoilSS1jrpcfZXaYcg9IdTEa9YUmtGO5eH/pPvWpWadkVZr15I0UDpby8E3uJ4ovrsfYa97oGJLYVQQv6wcr+S3aattm7NTDpkjva5PSYsbnnqa52nspMQgSS9gQwysVNxy1HprIbiAJi8bXa1jCTFk41SyVkXKCG10uL+2uK0wbl4f+k+9asv2fmkjRrXJRWPVqwvWxDOyUEt4c+1ZMsDoqzcU5SrxTevaOgpVzlHYKeSE9EkaEjr7aONgbrQzYWGR8+Z41Y2kYC5FzYDlQZZ2RAFyLFC6Ww1AOQdgpZB2CinezZQgZEwquzFXeQkySCNRlCM4S5UEk6nsOtREw5OKjVsNPFCWVX4nFDLnuFJYqAAWta/nqNma5ucA167UfqUvZ4+Soco7BSyDsFad+heH/pPvGrz9DMP/SfetS/X4e3w81OpS9nj5LMsg7BSyjsFad+hmH/pPvWrz9DMP/SfetU6/D2+Hmp1KXs8fJZllHYKWQdgrTf0Mw/9J961R8fupBHG7DiaIzaOx1FrafbXRj4Tpr4eanUpezx8lnWUdg9lLKOwUT7W2csUCcNJZZ5JDGiqWfRRmdsq6kAC1wDqy1X4hHVoz3tOsYAaViJukoIzyISoATLfU6ctaOyZrxYB9fNcbg5HCxXj5KoyjsFLIOweytMXc7DkAgyEHUEStYg8iNapRsiCORuKMQVuwXIsslirEamNTbQjwueluugjGxHa/DzXHYSRtXXj5INyDsHspZB2Cira8eGSO0EeKaZyFiVo5xmbnYArrYAmw1sDVXjIZRGhTC4gEXLuUmKsF1JQFNBYG9GZMHiwD4ea6MHIRYI8fJVOUdgpZB2D2UVYDD4aaCNkXFcRwpBMcwXUjm2XIBbrvarbd3dWGbDwvIZCzqCxzst79eUeD6KGcXGN75beaqMK87EePks/CjsFdVou8258EGFkkTPmUC15GI5jmDWeRLdgD1kD8aOx4eLCC9hYaKJO6L4/L635Uqn2XseTEtaJQxAJ1fJ4OXW+VvKHVVx3RfH5fW/KlPdz/wDXN6r/ABiqYl5Y1zhwVomh8gaUz+h+LvqiciNcQDbMLE2EIvz7a0M0qVeemxD5qzcFtRQsivKlSpUqAjJCs0wG42LijRciXVVUkYgAHKLXsYTatLpUxDiHw2G8fwgywslrMsg2lst8O+SRQpAVrB8+j5ra5V8k9VN4LCtLIsaC7ObAFso5E+FY25dlXu/njbf1cPxmqv3X8dw/rn+w9bbJC6HOd6JWO+NomyDawrIbm4rT6tCBYgd8Dq5f+jRHJsjErgIYYJFSVBGjnqsBlex56XuO21rjnRDSrGkxT5KzVp2LYigZFq1Z/HgDsuZI5iuKix5MUyshW2eSLOVAclmbMTc+SKtd/tsJiMWuDhjCNjURZJWVg+WMyEAC4BAGb2milowbXANtRcXt5xXhiBNyBccjYXHoNMM9oyNbl+q66JrnB1a+vshvdvd3E4SQIcQJMOFNlylbHQKoUk2AGulh5qJ6VKkHvLzZRUqVUu8G15YXhjw0XFklLEgq7BUQDMxCa82QfaagTby4tHQyYMxw3VZHZJRbM2UsGKBQouDr1XorMNI9uYDRS0U1UbziTvd+CbPkYi+gNrEqTY2uLi9W9QNrIShA1JRwB5yBagsNOBXDss9w2Cl2ay49XSVlfLIrKVBBQqrFs12IzAWPaaK97t5YY8PhlwsAEk0YwaF1dQiSBbKhv25efZVX+lcEWaNgJNbm0kFr6dEh5AQRa2or1t+oDa8d7cry4bT0fW6VrsxU7W1VpLpIHUXEXx9di82XuticLIvCxl4y+aQcPKTrmfQsQSxFr2vrVpvBu7Fikc8NOMVypK6IxBHg815fOq79PofIP32H/wCNS/T6HyD99h/+NSh6YuzcfkinEQndwVVhN2pNlEYyN4y0ZDNEsZRGB0IZw1za9+XVRVvNvjFBs/DHDwDO68FAyuqoJ4mLBDftAGt6qW37gIsUJHYZcMf/ANa4l3tw82VCoXpKQWkgIXKRrZZCeVxoOumo8VOwURaHJJA+iSNPr2Kl2b3O2tDITE5JTiBoxcAHpgNchuRHLrrSlxoQ55GIVekxJFrAeioGzUKwoCLG3I1H29KBFlsCzeAubLqNb3sdBoeRpZrn4iZrDrrWnaUyfdsqvxO90uOgxyNAsUcKoA2cuzF26N9AB0Rewvz5mguHwl9I+NSItsmMSIFK98qFkU6WMdyrjqI1INj1rUeHwl9I+NehmgEMha0UOHdQ5696w5jdWiPui+Py+t+VKe7n365vVf4xU13RfH5fW/KlO9z79c3qv8YqVxvw3q2H+M3v/aPaVKlXmVvJUqVKoolSpUMb6bZmhQph7BijMWN766IE9jXPV0e2mMNh34mQRR7n/qq94Y3MVQb+eNt/Vw/GaqXZZfjxcEhXzdEkZgOi1zbr0vT21IcoiHFM14IG4jEsWLcYk3JPxr3d2EPi4FbkWIPV+w+oPUa2mDLBXYfysWSzPpzH4WgbDxzcKJXViGBAkJLX61JJF+kORPO1XNRsLs9IwoQaKABck2sLcibXt11JrClcwm2BbbQQKKVccZfKHtFDW+e35cM0Sw5frBJe4ueiYwLa6eGaqW7pGNW1+GOz6vs+2mYcG6RuYmrSsmKax2XijvjL5Q9oql3k2k+XhYZ1EzWIYsoAF9Qbm92GYCwPLqod/hMxnbH93/1quxG9UkjtJJDh2dhZmaG5I9N6O3AEG7+nmgnGgjRQcTipNn8VpZBis8bYeWOTiXUOmYdIvmOYKwuQPAox3+23C0kOHweXiYiPvR3YNeONHjMZCkjlndteeWgPF/W6OAwOYAG5sJCpYKSbqOiALchpRHsna7HE4fNh8OpWRcjCEBlzuiuQ173sa0mmRrctoPWGOdmcPP8A5wVvu7sLFYSYB8WksJHSBLX0FlyqzMF5m9j1USYpwStiDoeR9FDOx95psNtDFRPK80HfGVc1mZeLlJCE/sqz5bDyTp1Ue7ScmNr+b41nYvCOZT3ncWNN/qnmTl/D14KjvSvSpVlphK9K9KlUUSvSvSpVFEqrdvRAxZtM6aoSDzOmXTXXlVlTWKwyyIyOLhhY/MeejQSmKRsg4EHTf9LhFilmn0eXLkMTwlV5CTcXOiKulhfpE2F7AfazD4S+kfGiGbYEuFXFszq8coQiwKsGQ2sRc6WPb1dVD0PhL6R8a9NJiBiJHOabbsO6hz133WHOzJQO/mUR90Xx+X1vypTW6uLaETSIodkjkYKTYGxiJFwDbTzU73RfH5fW/KlV2xsbwww5cRZELXsEU8Mu5NupQaDihbXKsJqQHv8AytD2LtgYmNWy5GKq5W4awbrDDmLg62HoFWNDm7zqWRlTLHl4ULXIJAGY3BF7EKLa9VEdeaeKK24X522UqVKlVEVKgPfKdnkY5gggORQbW6QDMWJ1F9BoeQo8oJ3/AGRJEdtLRuefh20It/NDf7ytj2Ll62AW2SDWtUau/WqBiPhlBEWILM6kABRFYA3tmMxIDdYvyNhVxutfv2DKoY5myqTYE8KTKCRyF7VG2js/gsLkM7xwyOw5Etxjb0AaUtkYxocRE6DMwayjtZlZVv5rsCfRWpLIyQuezY3+VjOBElHs/C1HdjeWPFqBJhzDL0gULsReMgPlOh0LDQgHXrtV/wAGPyP9o0C7vbSs6FrmJWs82gDzSkqCO1SzOP8ASFHHEHbWPnHID5D9LQYS7j9ShbfXdd8W8JgWwRZA3SF7sYyvhdXQahLHbpSKHLOC0YuVzxki9uag37K07akzpEzRqWItovO19cuh1tWb7e2k82JnjWF5BEImd2OTJc2zMpUdQNjoTytpTsRfkzCqBrt8EvLELLtbQtSqSMCctjF0u26f5r1HdCCQeYpqikQQV5T0OLdSXDdJAWUkDQqVIPtApmpeyYVeVUcXVmVWB6wzqCPYagoGyuhP7AxrqxdZFVkvJckBibFnMvUmYsSbD7a152aWAMIpFzqrZXjZWF7GzLbQjrFZXgMGqY14MvEMEojUXNyjBWUE6nRSASeeStRvU9sSxu6PKNxd3uDtpwrwWtAw13KD3lJ+7f3G+VLvKT92/uN8qnXpXrzuVnb4+Sb/AJKtkhZfCVlvyzAj41zUvG8h6f8ACp+DiXhrdFOnMqDUbGHOq6Uc7KFS0qIOCn7tPdFLgp+7T3RROrj+30Q+l7EP0qvzGg5onuiq/bThYiUQcwGKgBgt9SND8DXW4YOcGh2pXelPJDG8c6nDSqGBKgXAIuNRzHVQDD4S+kfGrja20uLJiUSN3WNkvIzWykrzKZRY2IHnv5taeHwl9I+NaeGiMQLDz/Sy8W/O66RH3RfH5fW/KlVWycMWIe9liLSP1HKOGCVbqIuG672t11a90Xx+X1vypTO60TusyxAF2ilVQTYdLhDU/bR8Uaa5CiGaQD1xRXsXi3CSurqDnR7WLjKAAQBa4Op9I06zfVT7u7HaCNBMQXVBGMpJAUekeEdLnzCrivNPq9FtQMyNopUqVKqIyVRdobIixS8OdcysddSD9jDUfZUqmWxoRwLElRnaxAsuovYkX5Hl2UWEOMgybqr9is63u2UuFlWCNmKRxRKuc5iBeawv2CqbB4JppUjQAszXCn9rKGYp5iQpAPUSKtd69tJi5+LGCFMcJF7G4vNYgqSDTO6zEY2AoAWDMVBNgTwpLAnqF69E0kss8isJ1dLpzCMdgh5bKX+olCMCT0ranhXy2Nxpc62B1J5HXHbyj7TQtursGeK8mLdcxZ3EaaqGlOZixIvdSWC26na99LEtZbQWaD6J1jKuwuUOn2n4166gixFweo6j2V5Hy+0/Guq43ZGO6Y+j4v3Se4vyrJ97MNfHSIllFydF7MvULdta/QztbcqKWRpGd7u17WjIGgFhdCertpmGQMJLil543PADVlbxlSQeY81vwqdsLxiL14/7xKud7d3kwypkYm4c6hB4JQDwVHlGh/AYoRPxG5R2kPoRlY/CnWuD221IuYWOyu3WnbL3Yhw0sksYYySMzMzMW1Yk6A6DnbTqohw8KFbtmv5iBWdx90GbvfM2Hj4zWKIJbplNr52tdWGulj1Ua7s7U75wschADG4ZVNwrA2IB66yyyS80mvDmtx7S1u1Kz73j7H9o+VLvePsf2j5UqVdsch4IFnmuJcFE3PP7R8qdjjRQAM1h5x8q5pVAQNgPBcNniunIv0b/AG2/wrmvOv2/4V7XLsrq9RyCbEjlyPprvjt5R9ppoc/Z/jQzvVva+EniihjjkLKzyZ5CmVQQFy6G5PT0NvB89WZmOgUy5joFO33mY4Ca7E6DrPaKyCDwl9I+NFm8W/pnWSIRKsLiyuX6ZbQ2KC4t570JQeEvpHxp+AEN1SOLYWOoitESd0Xx+X1vypTu4B+ub1X+MVNd0bx+X1vypT3c+/XN6r/GKu434b1TD/Gb3/tHecUs4rqlXmtFvLnOKWcV1SqaKLnOKYmwKSsLg3tl0JW410NuYv8AE1JrqHwl9NXjNOBCq7ZZFtfYsmFkyzEGQxwlguWwI4w5qq39NhUnc/8A8ww3rn+7erTukeOH+ri+M1Ve5x/8Qw3rn+7evRN+H8lhOFS12j8LZcp7D7DSynsPsr3iHtPtoR27HtSXEsmGkWKCwyyXFxca3FiW1HLTn10g1oPFaQFqMndLjXEzxyIFiidoxIJLsXUkMDEQMoBVxe58Hz1Yblb5fSCyB41ikjKkosnFGVx0WzhQL3Vxb+b56qtwt54cI/emMZcO+DEsasZSEkEkoN+FlAGiIRqdH6r1V7PmxW0J2k2YeGmFiXDB3l4hnCMxAMjJobZGN7+ENabdh2Blgq2+hFbWb017KvX6cVp1NYnl9tV+60eMMJ7/AFUSZyFyEeALAEkcze/4VZYuMhde2kZGEArjSMyA+6H4MXok+MVZq6zENlF7Aki/hAHVVAHM8ta0ruh+DF6JPjFQhsVQZ4weRZAR5i63p/DfCHz+5SczyyY0OSPdlb2x4jZ+JnaeSJ+IsojXEnTgrERHG2QZI3ydJbG+du2qTAQ7SlZ8dhMipiJGmMGfnpl1LIM18o1FjoKL8NsOCKJoY4kWJr5kAspuLG49FWmzsKsUSpGoVFFlUcgOwUB2MMn8aTwjbHZAH6HLz3TuGLZF4ls+UZ7cs1hmt5r3pylSpdUSpUqVcUXLOARc9v8AhXnHXt/A1xiVuPR/0qNQ3PLSitYCFC3obFmIDZ+UuWyszaZVIbpKWBFwbdRoS2eJ8FjeDj5TfHCL6+KZ42QYZnfLfL0gSwBFxo3nrQ0wjcwQL/zrVxNsZJHjkkRHkizcNy2qZrZsp6r2HspqCVzD7qq7LVb+vwVnndN3lDzS4aAmXiGCYs0zMkeTNcJHl6INtSDzIoKwOfiDMNLjrB6xYDS9ufOta342NFwJZzGnGyBBJe7Zb+DfsrLofCX0j41oMk6TVZ07soyADb0fWiI+6L4/L635Up7uffrm9V/jFTPdF8fl9b8qU93Pv1zeq/xiqmN+G9Uw/wAZvf8AtHtKlSrzK3kqVKlUUSr1GsQezWvKVdBo2uHVZ73Qpg2MJAI+rh527Zuwmq/c/wAfw3rn+7epm/njbf1cPxmqHuf4/hvXP929eihdmhB7CsSUVPXaPwtkpUq8NZ6fUfD7GjjmeZEAkksHYMLtblfXzCmsJsCOAMII1QO5kezDVmsCx156Cp1KrGiKKgJBtMd4t/N9oriXDledvsINSqaxPL7aE5jQLCI17idUC90PwYvRJ8YqEtgi+JiHa8Y/3iUW90PwYvRJ8YqDNmzmOVGFrqysL8uiykfCtPDfCHz+5WZivjH5La+8W83vCn44SBbT3hQP+nM/kRe63+eirYuOaeBZHABN75b20NusmkjEGa/nyT/SF2isOGfN7w+deW/7uK8rwVXRRdW/7vSt/wB3rylUUXGIGn2fKodTJz0TUMnTlQ3Rl2oRWOAGqnJyFe15GdB6BVBvLvDJhnRY1QhlucwJ67aWYURrSdAhE0ut+D/EpPQPjWSweEvpHxov2/vXLPAyMsYB7A1/xY0IQ+EvpHxp/DtLQb5/pIYk2R3L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UR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6256"/>
          </a:xfrm>
          <a:prstGeom prst="rect">
            <a:avLst/>
          </a:prstGeom>
        </p:spPr>
      </p:pic>
      <p:pic>
        <p:nvPicPr>
          <p:cNvPr id="28674" name="Picture 2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692696"/>
            <a:ext cx="4543425" cy="5286375"/>
          </a:xfrm>
          <a:prstGeom prst="rect">
            <a:avLst/>
          </a:prstGeom>
          <a:noFill/>
        </p:spPr>
      </p:pic>
      <p:pic>
        <p:nvPicPr>
          <p:cNvPr id="28676" name="Picture 4" descr="Rendered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492896"/>
            <a:ext cx="6610350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crypted-tbn1.gstatic.com/images?q=tbn:ANd9GcQ9Bt2qn8Ld0LOapR4PdcpnqYKgV-uAvLBtWdiJfQZpjSN7JO0B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6" name="Picture 6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08720"/>
            <a:ext cx="7861555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762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8639" y="692696"/>
            <a:ext cx="8186087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Nitrome is a game website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makes A LOT of games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Not just for their website 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Which is www.nitrome.com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But also for other websites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Like www.miniclip.com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encrypted-tbn1.gstatic.com/images?q=tbn:ANd9GcQ9Bt2qn8Ld0LOapR4PdcpnqYKgV-uAvLBtWdiJfQZpjSN7JO0B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957536"/>
          </a:xfrm>
          <a:prstGeom prst="rect">
            <a:avLst/>
          </a:prstGeom>
          <a:noFill/>
        </p:spPr>
      </p:pic>
      <p:pic>
        <p:nvPicPr>
          <p:cNvPr id="27654" name="Picture 6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96752"/>
            <a:ext cx="7810649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762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403251" y="2967335"/>
            <a:ext cx="2337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London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1.gstatic.com/images?q=tbn:ANd9GcQ9Bt2qn8Ld0LOapR4PdcpnqYKgV-uAvLBtWdiJfQZpjSN7JO0B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957536"/>
          </a:xfrm>
          <a:prstGeom prst="rect">
            <a:avLst/>
          </a:prstGeom>
          <a:noFill/>
        </p:spPr>
      </p:pic>
      <p:pic>
        <p:nvPicPr>
          <p:cNvPr id="25602" name="Picture 2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412776"/>
            <a:ext cx="7470967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62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55639" y="2967335"/>
            <a:ext cx="36327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April 3 2005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1.gstatic.com/images?q=tbn:ANd9GcQ9Bt2qn8Ld0LOapR4PdcpnqYKgV-uAvLBtWdiJfQZpjSN7JO0B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957536"/>
          </a:xfrm>
          <a:prstGeom prst="rect">
            <a:avLst/>
          </a:prstGeom>
          <a:noFill/>
        </p:spPr>
      </p:pic>
      <p:pic>
        <p:nvPicPr>
          <p:cNvPr id="23554" name="Picture 2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9144000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62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40845" y="2060848"/>
            <a:ext cx="534825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Mat Annal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And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Heather Stancliffe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35</Words>
  <Application>Microsoft Office PowerPoint</Application>
  <PresentationFormat>On-screen Show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samanthapaynetz@gmail.com</dc:creator>
  <cp:lastModifiedBy>samanthapaynetz@gmail.com</cp:lastModifiedBy>
  <cp:revision>9</cp:revision>
  <dcterms:created xsi:type="dcterms:W3CDTF">2014-06-16T04:32:41Z</dcterms:created>
  <dcterms:modified xsi:type="dcterms:W3CDTF">2014-06-16T06:37:48Z</dcterms:modified>
</cp:coreProperties>
</file>